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4.xml" ContentType="application/vnd.openxmlformats-officedocument.drawingml.chart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2" r:id="rId5"/>
    <p:sldId id="259" r:id="rId6"/>
    <p:sldId id="265" r:id="rId7"/>
    <p:sldId id="269" r:id="rId8"/>
    <p:sldId id="266" r:id="rId9"/>
    <p:sldId id="267" r:id="rId10"/>
    <p:sldId id="261" r:id="rId11"/>
    <p:sldId id="260" r:id="rId12"/>
    <p:sldId id="268" r:id="rId13"/>
    <p:sldId id="263" r:id="rId14"/>
    <p:sldId id="270" r:id="rId15"/>
    <p:sldId id="271" r:id="rId16"/>
    <p:sldId id="264" r:id="rId17"/>
    <p:sldId id="272" r:id="rId18"/>
    <p:sldId id="273" r:id="rId19"/>
  </p:sldIdLst>
  <p:sldSz cx="6858000" cy="9144000" type="screen4x3"/>
  <p:notesSz cx="9947275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ลักษณะ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86323" autoAdjust="0"/>
  </p:normalViewPr>
  <p:slideViewPr>
    <p:cSldViewPr>
      <p:cViewPr varScale="1">
        <p:scale>
          <a:sx n="47" d="100"/>
          <a:sy n="47" d="100"/>
        </p:scale>
        <p:origin x="-2598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4;&#3626;&#3585;&#3619;\&#3624;&#3638;&#3585;&#3625;&#3634;&#3608;&#3636;&#3585;&#3634;&#3619;&#3592;&#3633;&#3591;&#3627;&#3623;&#3633;&#3604;&#3648;&#3614;&#3594;&#3619;&#3610;&#3641;&#3619;&#3603;&#3660;\&#3626;&#3634;&#3619;&#3626;&#3609;&#3648;&#3607;&#3624;%202560\&#3607;&#3635;&#3586;&#3657;&#3629;&#3617;&#3641;&#3621;\&#3592;&#3633;&#3591;&#3627;&#3623;&#3633;&#3604;%20256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4;&#3626;&#3585;&#3619;\&#3624;&#3638;&#3585;&#3625;&#3634;&#3608;&#3636;&#3585;&#3634;&#3619;&#3592;&#3633;&#3591;&#3627;&#3623;&#3633;&#3604;&#3648;&#3614;&#3594;&#3619;&#3610;&#3641;&#3619;&#3603;&#3660;\&#3626;&#3634;&#3619;&#3626;&#3609;&#3648;&#3607;&#3624;%202560\&#3607;&#3635;&#3586;&#3657;&#3629;&#3617;&#3641;&#3621;\&#3592;&#3633;&#3591;&#3627;&#3623;&#3633;&#3604;%20256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4;&#3626;&#3585;&#3619;\&#3624;&#3638;&#3585;&#3625;&#3634;&#3608;&#3636;&#3585;&#3634;&#3619;&#3592;&#3633;&#3591;&#3627;&#3623;&#3633;&#3604;&#3648;&#3614;&#3594;&#3619;&#3610;&#3641;&#3619;&#3603;&#3660;\&#3626;&#3634;&#3619;&#3626;&#3609;&#3648;&#3607;&#3624;%202560\&#3607;&#3635;&#3586;&#3657;&#3629;&#3617;&#3641;&#3621;\&#3592;&#3633;&#3591;&#3627;&#3623;&#3633;&#3604;%20256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4;&#3626;&#3585;&#3619;\&#3624;&#3638;&#3585;&#3625;&#3634;&#3608;&#3636;&#3585;&#3634;&#3619;&#3592;&#3633;&#3591;&#3627;&#3623;&#3633;&#3604;&#3648;&#3614;&#3594;&#3619;&#3610;&#3641;&#3619;&#3603;&#3660;\&#3626;&#3634;&#3619;&#3626;&#3609;&#3648;&#3607;&#3624;%202560\&#3607;&#3635;&#3586;&#3657;&#3629;&#3617;&#3641;&#3621;\&#3592;&#3633;&#3591;&#3627;&#3623;&#3633;&#3604;%20256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4;&#3626;&#3585;&#3619;\&#3624;&#3638;&#3585;&#3625;&#3634;&#3608;&#3636;&#3585;&#3634;&#3619;&#3592;&#3633;&#3591;&#3627;&#3623;&#3633;&#3604;&#3648;&#3614;&#3594;&#3619;&#3610;&#3641;&#3619;&#3603;&#3660;\&#3626;&#3634;&#3619;&#3626;&#3609;&#3648;&#3607;&#3624;%202560\&#3607;&#3635;&#3586;&#3657;&#3629;&#3617;&#3641;&#3621;\&#3592;&#3633;&#3591;&#3627;&#3623;&#3633;&#3604;%20256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4;&#3626;&#3585;&#3619;\&#3624;&#3638;&#3585;&#3625;&#3634;&#3608;&#3636;&#3585;&#3634;&#3619;&#3592;&#3633;&#3591;&#3627;&#3623;&#3633;&#3604;&#3648;&#3614;&#3594;&#3619;&#3610;&#3641;&#3619;&#3603;&#3660;\&#3626;&#3634;&#3619;&#3626;&#3609;&#3648;&#3607;&#3624;%202560\&#3607;&#3635;&#3586;&#3657;&#3629;&#3617;&#3641;&#3621;\&#3592;&#3633;&#3591;&#3627;&#3623;&#3633;&#3604;%20256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4;&#3626;&#3585;&#3619;\&#3624;&#3638;&#3585;&#3625;&#3634;&#3608;&#3636;&#3585;&#3634;&#3619;&#3592;&#3633;&#3591;&#3627;&#3623;&#3633;&#3604;&#3648;&#3614;&#3594;&#3619;&#3610;&#3641;&#3619;&#3603;&#3660;\&#3626;&#3634;&#3619;&#3626;&#3609;&#3648;&#3607;&#3624;%202560\&#3607;&#3635;&#3586;&#3657;&#3629;&#3617;&#3641;&#3621;\&#3592;&#3633;&#3591;&#3627;&#3623;&#3633;&#3604;%20256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4;&#3626;&#3585;&#3619;\&#3624;&#3638;&#3585;&#3625;&#3634;&#3608;&#3636;&#3585;&#3634;&#3619;&#3592;&#3633;&#3591;&#3627;&#3623;&#3633;&#3604;&#3648;&#3614;&#3594;&#3619;&#3610;&#3641;&#3619;&#3603;&#3660;\&#3626;&#3634;&#3619;&#3626;&#3609;&#3648;&#3607;&#3624;%202560\&#3607;&#3635;&#3586;&#3657;&#3629;&#3617;&#3641;&#3621;\&#3592;&#3633;&#3591;&#3627;&#3623;&#3633;&#3604;%20256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4;&#3626;&#3585;&#3619;\&#3624;&#3638;&#3585;&#3625;&#3634;&#3608;&#3636;&#3585;&#3634;&#3619;&#3592;&#3633;&#3591;&#3627;&#3623;&#3633;&#3604;&#3648;&#3614;&#3594;&#3619;&#3610;&#3641;&#3619;&#3603;&#3660;\&#3626;&#3634;&#3619;&#3626;&#3609;&#3648;&#3607;&#3624;%202560\&#3607;&#3635;&#3586;&#3657;&#3629;&#3617;&#3641;&#3621;\&#3592;&#3633;&#3591;&#3627;&#3623;&#3633;&#3604;%20256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4;&#3626;&#3585;&#3619;\&#3624;&#3638;&#3585;&#3625;&#3634;&#3608;&#3636;&#3585;&#3634;&#3619;&#3592;&#3633;&#3591;&#3627;&#3623;&#3633;&#3604;&#3648;&#3614;&#3594;&#3619;&#3610;&#3641;&#3619;&#3603;&#3660;\&#3626;&#3634;&#3619;&#3626;&#3609;&#3648;&#3607;&#3624;%202560\&#3607;&#3635;&#3586;&#3657;&#3629;&#3617;&#3641;&#3621;\&#3592;&#3633;&#3591;&#3627;&#3623;&#3633;&#3604;%20256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4;&#3626;&#3585;&#3619;\&#3624;&#3638;&#3585;&#3625;&#3634;&#3608;&#3636;&#3585;&#3634;&#3619;&#3592;&#3633;&#3591;&#3627;&#3623;&#3633;&#3604;&#3648;&#3614;&#3594;&#3619;&#3610;&#3641;&#3619;&#3603;&#3660;\&#3626;&#3634;&#3619;&#3626;&#3609;&#3648;&#3607;&#3624;%202560\&#3607;&#3635;&#3586;&#3657;&#3629;&#3617;&#3641;&#3621;\&#3592;&#3633;&#3591;&#3627;&#3623;&#3633;&#3604;%20256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sz="160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การเข้าเรียนประชากรวัยเรียน ปี 2560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ประชากรวัยเรียน!$C$5</c:f>
              <c:strCache>
                <c:ptCount val="1"/>
                <c:pt idx="0">
                  <c:v>จำนวน (คน)</c:v>
                </c:pt>
              </c:strCache>
            </c:strRef>
          </c:tx>
          <c:invertIfNegative val="0"/>
          <c:cat>
            <c:multiLvlStrRef>
              <c:f>ประชากรวัยเรียน!$A$6:$B$11</c:f>
              <c:multiLvlStrCache>
                <c:ptCount val="6"/>
                <c:lvl>
                  <c:pt idx="0">
                    <c:v>ปฐมวัย</c:v>
                  </c:pt>
                  <c:pt idx="1">
                    <c:v>ป.1</c:v>
                  </c:pt>
                  <c:pt idx="2">
                    <c:v>ม.1</c:v>
                  </c:pt>
                  <c:pt idx="3">
                    <c:v>ม.4/ ปวช</c:v>
                  </c:pt>
                  <c:pt idx="4">
                    <c:v>ป.ตรี/ปวส</c:v>
                  </c:pt>
                </c:lvl>
                <c:lvl>
                  <c:pt idx="0">
                    <c:v>3 ปี</c:v>
                  </c:pt>
                  <c:pt idx="1">
                    <c:v>6 ปี</c:v>
                  </c:pt>
                  <c:pt idx="2">
                    <c:v>12 ปี</c:v>
                  </c:pt>
                  <c:pt idx="3">
                    <c:v>15 ปี</c:v>
                  </c:pt>
                  <c:pt idx="4">
                    <c:v>18 ปี</c:v>
                  </c:pt>
                  <c:pt idx="5">
                    <c:v>รวม</c:v>
                  </c:pt>
                </c:lvl>
              </c:multiLvlStrCache>
            </c:multiLvlStrRef>
          </c:cat>
          <c:val>
            <c:numRef>
              <c:f>ประชากรวัยเรียน!$C$6:$C$11</c:f>
              <c:numCache>
                <c:formatCode>#,##0</c:formatCode>
                <c:ptCount val="6"/>
                <c:pt idx="0">
                  <c:v>10751</c:v>
                </c:pt>
                <c:pt idx="1">
                  <c:v>10976</c:v>
                </c:pt>
                <c:pt idx="2">
                  <c:v>12196</c:v>
                </c:pt>
                <c:pt idx="3">
                  <c:v>11642</c:v>
                </c:pt>
                <c:pt idx="4">
                  <c:v>13187</c:v>
                </c:pt>
                <c:pt idx="5">
                  <c:v>58752</c:v>
                </c:pt>
              </c:numCache>
            </c:numRef>
          </c:val>
        </c:ser>
        <c:ser>
          <c:idx val="1"/>
          <c:order val="1"/>
          <c:tx>
            <c:strRef>
              <c:f>ประชากรวัยเรียน!$L$5</c:f>
              <c:strCache>
                <c:ptCount val="1"/>
                <c:pt idx="0">
                  <c:v>รวมเข้าเรียน</c:v>
                </c:pt>
              </c:strCache>
            </c:strRef>
          </c:tx>
          <c:invertIfNegative val="0"/>
          <c:cat>
            <c:multiLvlStrRef>
              <c:f>ประชากรวัยเรียน!$A$6:$B$11</c:f>
              <c:multiLvlStrCache>
                <c:ptCount val="6"/>
                <c:lvl>
                  <c:pt idx="0">
                    <c:v>ปฐมวัย</c:v>
                  </c:pt>
                  <c:pt idx="1">
                    <c:v>ป.1</c:v>
                  </c:pt>
                  <c:pt idx="2">
                    <c:v>ม.1</c:v>
                  </c:pt>
                  <c:pt idx="3">
                    <c:v>ม.4/ ปวช</c:v>
                  </c:pt>
                  <c:pt idx="4">
                    <c:v>ป.ตรี/ปวส</c:v>
                  </c:pt>
                </c:lvl>
                <c:lvl>
                  <c:pt idx="0">
                    <c:v>3 ปี</c:v>
                  </c:pt>
                  <c:pt idx="1">
                    <c:v>6 ปี</c:v>
                  </c:pt>
                  <c:pt idx="2">
                    <c:v>12 ปี</c:v>
                  </c:pt>
                  <c:pt idx="3">
                    <c:v>15 ปี</c:v>
                  </c:pt>
                  <c:pt idx="4">
                    <c:v>18 ปี</c:v>
                  </c:pt>
                  <c:pt idx="5">
                    <c:v>รวม</c:v>
                  </c:pt>
                </c:lvl>
              </c:multiLvlStrCache>
            </c:multiLvlStrRef>
          </c:cat>
          <c:val>
            <c:numRef>
              <c:f>ประชากรวัยเรียน!$L$6:$L$11</c:f>
              <c:numCache>
                <c:formatCode>#,##0</c:formatCode>
                <c:ptCount val="6"/>
                <c:pt idx="0">
                  <c:v>12361</c:v>
                </c:pt>
                <c:pt idx="1">
                  <c:v>10392</c:v>
                </c:pt>
                <c:pt idx="2">
                  <c:v>11077</c:v>
                </c:pt>
                <c:pt idx="3">
                  <c:v>8441</c:v>
                </c:pt>
                <c:pt idx="4">
                  <c:v>1952</c:v>
                </c:pt>
                <c:pt idx="5">
                  <c:v>44223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65856"/>
        <c:axId val="75140480"/>
        <c:axId val="0"/>
      </c:bar3DChart>
      <c:catAx>
        <c:axId val="27865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75140480"/>
        <c:crosses val="autoZero"/>
        <c:auto val="1"/>
        <c:lblAlgn val="ctr"/>
        <c:lblOffset val="100"/>
        <c:noMultiLvlLbl val="0"/>
      </c:catAx>
      <c:valAx>
        <c:axId val="75140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จำนวนนักเรียน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278658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N-NET</a:t>
            </a:r>
            <a:endParaRPr lang="th-TH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ผลสัมฤทธิ์!$A$42</c:f>
              <c:strCache>
                <c:ptCount val="1"/>
                <c:pt idx="0">
                  <c:v>ประถมศึกษา</c:v>
                </c:pt>
              </c:strCache>
            </c:strRef>
          </c:tx>
          <c:invertIfNegative val="0"/>
          <c:cat>
            <c:multiLvlStrRef>
              <c:f>ผลสัมฤทธิ์!$B$39:$E$41</c:f>
              <c:multiLvlStrCache>
                <c:ptCount val="4"/>
                <c:lvl>
                  <c:pt idx="0">
                    <c:v>56</c:v>
                  </c:pt>
                  <c:pt idx="1">
                    <c:v>57</c:v>
                  </c:pt>
                  <c:pt idx="2">
                    <c:v>58</c:v>
                  </c:pt>
                  <c:pt idx="3">
                    <c:v>59</c:v>
                  </c:pt>
                </c:lvl>
                <c:lvl>
                  <c:pt idx="0">
                    <c:v>ผลการทดสอบ N-NET</c:v>
                  </c:pt>
                </c:lvl>
              </c:multiLvlStrCache>
            </c:multiLvlStrRef>
          </c:cat>
          <c:val>
            <c:numRef>
              <c:f>ผลสัมฤทธิ์!$B$42:$E$42</c:f>
              <c:numCache>
                <c:formatCode>General</c:formatCode>
                <c:ptCount val="4"/>
                <c:pt idx="0">
                  <c:v>17.829999999999998</c:v>
                </c:pt>
                <c:pt idx="1">
                  <c:v>18.04</c:v>
                </c:pt>
                <c:pt idx="2">
                  <c:v>18.14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ผลสัมฤทธิ์!$A$43</c:f>
              <c:strCache>
                <c:ptCount val="1"/>
                <c:pt idx="0">
                  <c:v>มัธยมศึกษาตอนต้น</c:v>
                </c:pt>
              </c:strCache>
            </c:strRef>
          </c:tx>
          <c:invertIfNegative val="0"/>
          <c:cat>
            <c:multiLvlStrRef>
              <c:f>ผลสัมฤทธิ์!$B$39:$E$41</c:f>
              <c:multiLvlStrCache>
                <c:ptCount val="4"/>
                <c:lvl>
                  <c:pt idx="0">
                    <c:v>56</c:v>
                  </c:pt>
                  <c:pt idx="1">
                    <c:v>57</c:v>
                  </c:pt>
                  <c:pt idx="2">
                    <c:v>58</c:v>
                  </c:pt>
                  <c:pt idx="3">
                    <c:v>59</c:v>
                  </c:pt>
                </c:lvl>
                <c:lvl>
                  <c:pt idx="0">
                    <c:v>ผลการทดสอบ N-NET</c:v>
                  </c:pt>
                </c:lvl>
              </c:multiLvlStrCache>
            </c:multiLvlStrRef>
          </c:cat>
          <c:val>
            <c:numRef>
              <c:f>ผลสัมฤทธิ์!$B$43:$E$43</c:f>
              <c:numCache>
                <c:formatCode>General</c:formatCode>
                <c:ptCount val="4"/>
                <c:pt idx="0">
                  <c:v>20.98</c:v>
                </c:pt>
                <c:pt idx="1">
                  <c:v>17.600000000000001</c:v>
                </c:pt>
                <c:pt idx="2">
                  <c:v>16.79</c:v>
                </c:pt>
                <c:pt idx="3">
                  <c:v>39</c:v>
                </c:pt>
              </c:numCache>
            </c:numRef>
          </c:val>
        </c:ser>
        <c:ser>
          <c:idx val="2"/>
          <c:order val="2"/>
          <c:tx>
            <c:strRef>
              <c:f>ผลสัมฤทธิ์!$A$44</c:f>
              <c:strCache>
                <c:ptCount val="1"/>
                <c:pt idx="0">
                  <c:v>มัธยมศึกษาตอนปลาย</c:v>
                </c:pt>
              </c:strCache>
            </c:strRef>
          </c:tx>
          <c:invertIfNegative val="0"/>
          <c:cat>
            <c:multiLvlStrRef>
              <c:f>ผลสัมฤทธิ์!$B$39:$E$41</c:f>
              <c:multiLvlStrCache>
                <c:ptCount val="4"/>
                <c:lvl>
                  <c:pt idx="0">
                    <c:v>56</c:v>
                  </c:pt>
                  <c:pt idx="1">
                    <c:v>57</c:v>
                  </c:pt>
                  <c:pt idx="2">
                    <c:v>58</c:v>
                  </c:pt>
                  <c:pt idx="3">
                    <c:v>59</c:v>
                  </c:pt>
                </c:lvl>
                <c:lvl>
                  <c:pt idx="0">
                    <c:v>ผลการทดสอบ N-NET</c:v>
                  </c:pt>
                </c:lvl>
              </c:multiLvlStrCache>
            </c:multiLvlStrRef>
          </c:cat>
          <c:val>
            <c:numRef>
              <c:f>ผลสัมฤทธิ์!$B$44:$E$44</c:f>
              <c:numCache>
                <c:formatCode>General</c:formatCode>
                <c:ptCount val="4"/>
                <c:pt idx="0">
                  <c:v>22.79</c:v>
                </c:pt>
                <c:pt idx="1">
                  <c:v>17.8</c:v>
                </c:pt>
                <c:pt idx="2">
                  <c:v>18.64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419904"/>
        <c:axId val="85421440"/>
        <c:axId val="0"/>
      </c:bar3DChart>
      <c:catAx>
        <c:axId val="85419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85421440"/>
        <c:crosses val="autoZero"/>
        <c:auto val="1"/>
        <c:lblAlgn val="ctr"/>
        <c:lblOffset val="100"/>
        <c:noMultiLvlLbl val="0"/>
      </c:catAx>
      <c:valAx>
        <c:axId val="85421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85419904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V-NET</a:t>
            </a:r>
            <a:endParaRPr lang="th-TH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ผลสัมฤทธิ์!$A$50</c:f>
              <c:strCache>
                <c:ptCount val="1"/>
                <c:pt idx="0">
                  <c:v>ปวช.</c:v>
                </c:pt>
              </c:strCache>
            </c:strRef>
          </c:tx>
          <c:invertIfNegative val="0"/>
          <c:cat>
            <c:multiLvlStrRef>
              <c:f>ผลสัมฤทธิ์!$B$48:$E$49</c:f>
              <c:multiLvlStrCache>
                <c:ptCount val="4"/>
                <c:lvl>
                  <c:pt idx="0">
                    <c:v>ปี 56</c:v>
                  </c:pt>
                  <c:pt idx="1">
                    <c:v>ปี 57</c:v>
                  </c:pt>
                  <c:pt idx="2">
                    <c:v>ปี 58</c:v>
                  </c:pt>
                  <c:pt idx="3">
                    <c:v>ปี 59</c:v>
                  </c:pt>
                </c:lvl>
                <c:lvl>
                  <c:pt idx="0">
                    <c:v>ผลการทดสอบ V-NET</c:v>
                  </c:pt>
                </c:lvl>
              </c:multiLvlStrCache>
            </c:multiLvlStrRef>
          </c:cat>
          <c:val>
            <c:numRef>
              <c:f>ผลสัมฤทธิ์!$B$50:$E$50</c:f>
              <c:numCache>
                <c:formatCode>0.00</c:formatCode>
                <c:ptCount val="4"/>
                <c:pt idx="0">
                  <c:v>27.072857142857146</c:v>
                </c:pt>
                <c:pt idx="1">
                  <c:v>24.567272727272726</c:v>
                </c:pt>
                <c:pt idx="2">
                  <c:v>46.614545454545457</c:v>
                </c:pt>
                <c:pt idx="3">
                  <c:v>36.520000000000003</c:v>
                </c:pt>
              </c:numCache>
            </c:numRef>
          </c:val>
        </c:ser>
        <c:ser>
          <c:idx val="1"/>
          <c:order val="1"/>
          <c:tx>
            <c:strRef>
              <c:f>ผลสัมฤทธิ์!$A$51</c:f>
              <c:strCache>
                <c:ptCount val="1"/>
                <c:pt idx="0">
                  <c:v>ปวส.</c:v>
                </c:pt>
              </c:strCache>
            </c:strRef>
          </c:tx>
          <c:invertIfNegative val="0"/>
          <c:cat>
            <c:multiLvlStrRef>
              <c:f>ผลสัมฤทธิ์!$B$48:$E$49</c:f>
              <c:multiLvlStrCache>
                <c:ptCount val="4"/>
                <c:lvl>
                  <c:pt idx="0">
                    <c:v>ปี 56</c:v>
                  </c:pt>
                  <c:pt idx="1">
                    <c:v>ปี 57</c:v>
                  </c:pt>
                  <c:pt idx="2">
                    <c:v>ปี 58</c:v>
                  </c:pt>
                  <c:pt idx="3">
                    <c:v>ปี 59</c:v>
                  </c:pt>
                </c:lvl>
                <c:lvl>
                  <c:pt idx="0">
                    <c:v>ผลการทดสอบ V-NET</c:v>
                  </c:pt>
                </c:lvl>
              </c:multiLvlStrCache>
            </c:multiLvlStrRef>
          </c:cat>
          <c:val>
            <c:numRef>
              <c:f>ผลสัมฤทธิ์!$B$51:$E$51</c:f>
              <c:numCache>
                <c:formatCode>0.00</c:formatCode>
                <c:ptCount val="4"/>
                <c:pt idx="0">
                  <c:v>24.631666666666664</c:v>
                </c:pt>
                <c:pt idx="1">
                  <c:v>22.818000000000001</c:v>
                </c:pt>
                <c:pt idx="2">
                  <c:v>46.940999999999995</c:v>
                </c:pt>
                <c:pt idx="3">
                  <c:v>35.57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440384"/>
        <c:axId val="85441920"/>
        <c:axId val="0"/>
      </c:bar3DChart>
      <c:catAx>
        <c:axId val="85440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85441920"/>
        <c:crosses val="autoZero"/>
        <c:auto val="1"/>
        <c:lblAlgn val="ctr"/>
        <c:lblOffset val="100"/>
        <c:noMultiLvlLbl val="0"/>
      </c:catAx>
      <c:valAx>
        <c:axId val="854419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h-TH" dirty="0" smtClean="0"/>
                  <a:t>คะแนน</a:t>
                </a:r>
                <a:endParaRPr lang="th-TH" dirty="0"/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854403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ประชากรวัยเรียน!$C$17</c:f>
              <c:strCache>
                <c:ptCount val="1"/>
                <c:pt idx="0">
                  <c:v>จำนวน (คน)</c:v>
                </c:pt>
              </c:strCache>
            </c:strRef>
          </c:tx>
          <c:invertIfNegative val="0"/>
          <c:cat>
            <c:multiLvlStrRef>
              <c:f>ประชากรวัยเรียน!$A$18:$B$22</c:f>
              <c:multiLvlStrCache>
                <c:ptCount val="5"/>
                <c:lvl>
                  <c:pt idx="0">
                    <c:v>ปฐมวัย</c:v>
                  </c:pt>
                  <c:pt idx="1">
                    <c:v>ประถม</c:v>
                  </c:pt>
                  <c:pt idx="2">
                    <c:v>ม.ต้น</c:v>
                  </c:pt>
                  <c:pt idx="3">
                    <c:v>ม.ปลาย/ ปวช</c:v>
                  </c:pt>
                </c:lvl>
                <c:lvl>
                  <c:pt idx="0">
                    <c:v>3 -5 ปี </c:v>
                  </c:pt>
                  <c:pt idx="1">
                    <c:v>6-11 ปี</c:v>
                  </c:pt>
                  <c:pt idx="2">
                    <c:v>12-14 ปี </c:v>
                  </c:pt>
                  <c:pt idx="3">
                    <c:v>15-17 ปี</c:v>
                  </c:pt>
                  <c:pt idx="4">
                    <c:v>รวม</c:v>
                  </c:pt>
                </c:lvl>
              </c:multiLvlStrCache>
            </c:multiLvlStrRef>
          </c:cat>
          <c:val>
            <c:numRef>
              <c:f>ประชากรวัยเรียน!$C$18:$C$22</c:f>
              <c:numCache>
                <c:formatCode>#,##0</c:formatCode>
                <c:ptCount val="5"/>
                <c:pt idx="0">
                  <c:v>34097</c:v>
                </c:pt>
                <c:pt idx="1">
                  <c:v>69691</c:v>
                </c:pt>
                <c:pt idx="2">
                  <c:v>35566</c:v>
                </c:pt>
                <c:pt idx="3">
                  <c:v>37045</c:v>
                </c:pt>
                <c:pt idx="4">
                  <c:v>176399</c:v>
                </c:pt>
              </c:numCache>
            </c:numRef>
          </c:val>
        </c:ser>
        <c:ser>
          <c:idx val="1"/>
          <c:order val="1"/>
          <c:tx>
            <c:strRef>
              <c:f>ประชากรวัยเรียน!$N$17</c:f>
              <c:strCache>
                <c:ptCount val="1"/>
                <c:pt idx="0">
                  <c:v>รวม</c:v>
                </c:pt>
              </c:strCache>
            </c:strRef>
          </c:tx>
          <c:invertIfNegative val="0"/>
          <c:cat>
            <c:multiLvlStrRef>
              <c:f>ประชากรวัยเรียน!$A$18:$B$22</c:f>
              <c:multiLvlStrCache>
                <c:ptCount val="5"/>
                <c:lvl>
                  <c:pt idx="0">
                    <c:v>ปฐมวัย</c:v>
                  </c:pt>
                  <c:pt idx="1">
                    <c:v>ประถม</c:v>
                  </c:pt>
                  <c:pt idx="2">
                    <c:v>ม.ต้น</c:v>
                  </c:pt>
                  <c:pt idx="3">
                    <c:v>ม.ปลาย/ ปวช</c:v>
                  </c:pt>
                </c:lvl>
                <c:lvl>
                  <c:pt idx="0">
                    <c:v>3 -5 ปี </c:v>
                  </c:pt>
                  <c:pt idx="1">
                    <c:v>6-11 ปี</c:v>
                  </c:pt>
                  <c:pt idx="2">
                    <c:v>12-14 ปี </c:v>
                  </c:pt>
                  <c:pt idx="3">
                    <c:v>15-17 ปี</c:v>
                  </c:pt>
                  <c:pt idx="4">
                    <c:v>รวม</c:v>
                  </c:pt>
                </c:lvl>
              </c:multiLvlStrCache>
            </c:multiLvlStrRef>
          </c:cat>
          <c:val>
            <c:numRef>
              <c:f>ประชากรวัยเรียน!$N$18:$N$22</c:f>
              <c:numCache>
                <c:formatCode>#,##0</c:formatCode>
                <c:ptCount val="5"/>
                <c:pt idx="0">
                  <c:v>33863</c:v>
                </c:pt>
                <c:pt idx="1">
                  <c:v>65552</c:v>
                </c:pt>
                <c:pt idx="2">
                  <c:v>37599</c:v>
                </c:pt>
                <c:pt idx="3">
                  <c:v>33388</c:v>
                </c:pt>
                <c:pt idx="4">
                  <c:v>170402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44416"/>
        <c:axId val="42070784"/>
        <c:axId val="0"/>
      </c:bar3DChart>
      <c:catAx>
        <c:axId val="42044416"/>
        <c:scaling>
          <c:orientation val="minMax"/>
        </c:scaling>
        <c:delete val="0"/>
        <c:axPos val="b"/>
        <c:majorTickMark val="none"/>
        <c:minorTickMark val="none"/>
        <c:tickLblPos val="nextTo"/>
        <c:crossAx val="42070784"/>
        <c:crosses val="autoZero"/>
        <c:auto val="1"/>
        <c:lblAlgn val="ctr"/>
        <c:lblOffset val="100"/>
        <c:noMultiLvlLbl val="0"/>
      </c:catAx>
      <c:valAx>
        <c:axId val="4207078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420444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'สรุปโรงเรียน สังกัด '!$B$38</c:f>
              <c:strCache>
                <c:ptCount val="1"/>
                <c:pt idx="0">
                  <c:v>จำนวน</c:v>
                </c:pt>
              </c:strCache>
            </c:strRef>
          </c:tx>
          <c:explosion val="25"/>
          <c:dLbls>
            <c:dLbl>
              <c:idx val="13"/>
              <c:layout>
                <c:manualLayout>
                  <c:x val="0.34641567689454356"/>
                  <c:y val="4.64338710121996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'สรุปโรงเรียน สังกัด '!$A$39:$A$55</c:f>
              <c:strCache>
                <c:ptCount val="15"/>
                <c:pt idx="0">
                  <c:v>สพป.เพชรบูรณ์ เขต 1 </c:v>
                </c:pt>
                <c:pt idx="1">
                  <c:v>สพป.เพชรบูรณ์ เขต 2</c:v>
                </c:pt>
                <c:pt idx="2">
                  <c:v>สพป.เพชรบูรณ์ เขต 3</c:v>
                </c:pt>
                <c:pt idx="3">
                  <c:v>สพม. เขต 40 </c:v>
                </c:pt>
                <c:pt idx="4">
                  <c:v>สังกัด กศ.พิเศษ</c:v>
                </c:pt>
                <c:pt idx="5">
                  <c:v>สังกัด สป. (กศน.)</c:v>
                </c:pt>
                <c:pt idx="6">
                  <c:v>สังกัด อาชีวศึกษา รัฐบาล</c:v>
                </c:pt>
                <c:pt idx="7">
                  <c:v>สังกัด อาชีวศึกษา เอกชน</c:v>
                </c:pt>
                <c:pt idx="8">
                  <c:v>สังกัด สช. ในระบบ</c:v>
                </c:pt>
                <c:pt idx="9">
                  <c:v>สังกัด สช. นอกระบบ (กวดวิชา)</c:v>
                </c:pt>
                <c:pt idx="10">
                  <c:v>องค์กรปกครองส่วนท้องถิ่น</c:v>
                </c:pt>
                <c:pt idx="11">
                  <c:v>สำนักงานพระพุทธศาสนาแห่งชาติ</c:v>
                </c:pt>
                <c:pt idx="12">
                  <c:v>สำนักงานตำรวจแห่งชาติ</c:v>
                </c:pt>
                <c:pt idx="13">
                  <c:v>กระทรวงการท่องเที่ยวและกีฬา</c:v>
                </c:pt>
                <c:pt idx="14">
                  <c:v>สำนักงานคณะกรรมการอุดมศึกษา</c:v>
                </c:pt>
              </c:strCache>
            </c:strRef>
          </c:cat>
          <c:val>
            <c:numRef>
              <c:f>'สรุปโรงเรียน สังกัด '!$B$39:$B$55</c:f>
              <c:numCache>
                <c:formatCode>General</c:formatCode>
                <c:ptCount val="15"/>
                <c:pt idx="0">
                  <c:v>146</c:v>
                </c:pt>
                <c:pt idx="1">
                  <c:v>159</c:v>
                </c:pt>
                <c:pt idx="2">
                  <c:v>193</c:v>
                </c:pt>
                <c:pt idx="3">
                  <c:v>39</c:v>
                </c:pt>
                <c:pt idx="4">
                  <c:v>3</c:v>
                </c:pt>
                <c:pt idx="5">
                  <c:v>117</c:v>
                </c:pt>
                <c:pt idx="6">
                  <c:v>5</c:v>
                </c:pt>
                <c:pt idx="7">
                  <c:v>8</c:v>
                </c:pt>
                <c:pt idx="8">
                  <c:v>54</c:v>
                </c:pt>
                <c:pt idx="9">
                  <c:v>22</c:v>
                </c:pt>
                <c:pt idx="10">
                  <c:v>284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11"/>
          <c:order val="11"/>
          <c:tx>
            <c:strRef>
              <c:f>สรุปนักเรียนสังกัด!$N$2</c:f>
              <c:strCache>
                <c:ptCount val="1"/>
                <c:pt idx="0">
                  <c:v>รวม</c:v>
                </c:pt>
              </c:strCache>
            </c:strRef>
          </c:tx>
          <c:explosion val="25"/>
          <c:dLbls>
            <c:dLbl>
              <c:idx val="9"/>
              <c:layout>
                <c:manualLayout>
                  <c:x val="-1.646167434779864E-2"/>
                  <c:y val="-1.98821811073794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0.26497441045475717"/>
                  <c:y val="9.87461186749514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สรุปนักเรียนสังกัด!$N$3:$N$20</c:f>
              <c:numCache>
                <c:formatCode>General</c:formatCode>
                <c:ptCount val="15"/>
                <c:pt idx="2" formatCode="#,##0">
                  <c:v>21103</c:v>
                </c:pt>
                <c:pt idx="3" formatCode="#,##0">
                  <c:v>20032</c:v>
                </c:pt>
                <c:pt idx="4" formatCode="#,##0">
                  <c:v>29269</c:v>
                </c:pt>
                <c:pt idx="5" formatCode="#,##0">
                  <c:v>29234</c:v>
                </c:pt>
                <c:pt idx="6" formatCode="#,##0">
                  <c:v>1451</c:v>
                </c:pt>
                <c:pt idx="7" formatCode="#,##0">
                  <c:v>37932</c:v>
                </c:pt>
                <c:pt idx="8" formatCode="#,##0">
                  <c:v>23483</c:v>
                </c:pt>
                <c:pt idx="9" formatCode="#,##0">
                  <c:v>7731</c:v>
                </c:pt>
                <c:pt idx="10" formatCode="#,##0">
                  <c:v>14264</c:v>
                </c:pt>
                <c:pt idx="11" formatCode="#,##0">
                  <c:v>13057</c:v>
                </c:pt>
                <c:pt idx="12" formatCode="#,##0">
                  <c:v>56</c:v>
                </c:pt>
                <c:pt idx="13" formatCode="#,##0">
                  <c:v>587</c:v>
                </c:pt>
                <c:pt idx="14" formatCode="#,##0">
                  <c:v>637</c:v>
                </c:pt>
              </c:numCache>
            </c:numRef>
          </c:val>
        </c:ser>
        <c:ser>
          <c:idx val="10"/>
          <c:order val="10"/>
          <c:tx>
            <c:strRef>
              <c:f>สรุปนักเรียนสังกัด!$M$2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สรุปนักเรียนสังกัด!$M$3:$M$20</c:f>
            </c:numRef>
          </c:val>
        </c:ser>
        <c:ser>
          <c:idx val="9"/>
          <c:order val="9"/>
          <c:tx>
            <c:strRef>
              <c:f>สรุปนักเรียนสังกัด!$L$2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สรุปนักเรียนสังกัด!$L$3:$L$20</c:f>
            </c:numRef>
          </c:val>
        </c:ser>
        <c:ser>
          <c:idx val="8"/>
          <c:order val="8"/>
          <c:tx>
            <c:strRef>
              <c:f>สรุปนักเรียนสังกัด!$K$2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สรุปนักเรียนสังกัด!$K$3:$K$20</c:f>
            </c:numRef>
          </c:val>
        </c:ser>
        <c:ser>
          <c:idx val="7"/>
          <c:order val="7"/>
          <c:tx>
            <c:strRef>
              <c:f>สรุปนักเรียนสังกัด!$J$2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สรุปนักเรียนสังกัด!$J$3:$J$20</c:f>
            </c:numRef>
          </c:val>
        </c:ser>
        <c:ser>
          <c:idx val="6"/>
          <c:order val="6"/>
          <c:tx>
            <c:strRef>
              <c:f>สรุปนักเรียนสังกัด!$I$2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สรุปนักเรียนสังกัด!$I$3:$I$20</c:f>
            </c:numRef>
          </c:val>
        </c:ser>
        <c:ser>
          <c:idx val="5"/>
          <c:order val="5"/>
          <c:tx>
            <c:strRef>
              <c:f>สรุปนักเรียนสังกัด!$H$2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สรุปนักเรียนสังกัด!$H$3:$H$20</c:f>
            </c:numRef>
          </c:val>
        </c:ser>
        <c:ser>
          <c:idx val="4"/>
          <c:order val="4"/>
          <c:tx>
            <c:strRef>
              <c:f>สรุปนักเรียนสังกัด!$G$2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สรุปนักเรียนสังกัด!$G$3:$G$20</c:f>
            </c:numRef>
          </c:val>
        </c:ser>
        <c:ser>
          <c:idx val="3"/>
          <c:order val="3"/>
          <c:tx>
            <c:strRef>
              <c:f>สรุปนักเรียนสังกัด!$F$2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สรุปนักเรียนสังกัด!$F$3:$F$20</c:f>
            </c:numRef>
          </c:val>
        </c:ser>
        <c:ser>
          <c:idx val="2"/>
          <c:order val="2"/>
          <c:tx>
            <c:strRef>
              <c:f>สรุปนักเรียนสังกัด!$E$2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สรุปนักเรียนสังกัด!$E$3:$E$20</c:f>
            </c:numRef>
          </c:val>
        </c:ser>
        <c:ser>
          <c:idx val="1"/>
          <c:order val="1"/>
          <c:tx>
            <c:strRef>
              <c:f>สรุปนักเรียนสังกัด!$D$2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สรุปนักเรียนสังกัด!$D$3:$D$20</c:f>
            </c:numRef>
          </c:val>
        </c:ser>
        <c:ser>
          <c:idx val="0"/>
          <c:order val="0"/>
          <c:tx>
            <c:strRef>
              <c:f>สรุปนักเรียนสังกัด!$C$2</c:f>
              <c:strCache>
                <c:ptCount val="1"/>
                <c:pt idx="0">
                  <c:v>ระดับการศึกษา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สรุปนักเรียนสังกัด!$A$3:$B$20</c:f>
              <c:multiLvlStrCache>
                <c:ptCount val="15"/>
                <c:lvl>
                  <c:pt idx="2">
                    <c:v>1.1 สพป.เพชรบูรณ์ เขต 1 </c:v>
                  </c:pt>
                  <c:pt idx="3">
                    <c:v>1.2 สพป.เพชรบูรณ์ เขต 2 </c:v>
                  </c:pt>
                  <c:pt idx="4">
                    <c:v>1.3 สพป.เพชรบูรณ์ เขต 3 </c:v>
                  </c:pt>
                  <c:pt idx="5">
                    <c:v>1.4 สพม.40</c:v>
                  </c:pt>
                  <c:pt idx="6">
                    <c:v>1.5 การศึกษาพิเศษ</c:v>
                  </c:pt>
                  <c:pt idx="7">
                    <c:v>สำนักงานคณะกรรมส่งเสริมการการศึกษาเอกชน</c:v>
                  </c:pt>
                  <c:pt idx="8">
                    <c:v>สำนักงานคณะกรรมการอาชีวศึกษา</c:v>
                  </c:pt>
                  <c:pt idx="9">
                    <c:v>สำนักงานคณะกรรมการอุดมศึกษา</c:v>
                  </c:pt>
                  <c:pt idx="10">
                    <c:v>สำนักงานส่งเสริมการศึกษานอกระบบฯ</c:v>
                  </c:pt>
                  <c:pt idx="11">
                    <c:v>องค์กรปกครองส่วนท้องถิ่น</c:v>
                  </c:pt>
                  <c:pt idx="12">
                    <c:v>สำนักงานตำรวจแห่งชาติ</c:v>
                  </c:pt>
                  <c:pt idx="13">
                    <c:v>มหาเถรสมาคม</c:v>
                  </c:pt>
                  <c:pt idx="14">
                    <c:v>กระทรวงการท่องเที่ยวและกีฬา</c:v>
                  </c:pt>
                </c:lvl>
                <c:lvl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</c:lvl>
              </c:multiLvlStrCache>
            </c:multiLvlStrRef>
          </c:cat>
          <c:val>
            <c:numRef>
              <c:f>สรุปนักเรียนสังกัด!$C$3:$C$20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NT</a:t>
            </a:r>
            <a:endParaRPr lang="th-TH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cat>
            <c:multiLvlStrRef>
              <c:f>ผลสัมฤทธิ์!$B$6:$L$7</c:f>
              <c:multiLvlStrCache>
                <c:ptCount val="11"/>
                <c:lvl>
                  <c:pt idx="0">
                    <c:v>56</c:v>
                  </c:pt>
                  <c:pt idx="1">
                    <c:v>57</c:v>
                  </c:pt>
                  <c:pt idx="2">
                    <c:v>58</c:v>
                  </c:pt>
                  <c:pt idx="3">
                    <c:v>59</c:v>
                  </c:pt>
                  <c:pt idx="4">
                    <c:v>56</c:v>
                  </c:pt>
                  <c:pt idx="5">
                    <c:v>57</c:v>
                  </c:pt>
                  <c:pt idx="6">
                    <c:v>58</c:v>
                  </c:pt>
                  <c:pt idx="7">
                    <c:v>59</c:v>
                  </c:pt>
                  <c:pt idx="8">
                    <c:v>56</c:v>
                  </c:pt>
                  <c:pt idx="9">
                    <c:v>57</c:v>
                  </c:pt>
                  <c:pt idx="10">
                    <c:v>58</c:v>
                  </c:pt>
                </c:lvl>
                <c:lvl>
                  <c:pt idx="0">
                    <c:v>ด้านภาษา</c:v>
                  </c:pt>
                  <c:pt idx="4">
                    <c:v>ด้านคำนวณ</c:v>
                  </c:pt>
                  <c:pt idx="8">
                    <c:v>ด้านเหตุผล</c:v>
                  </c:pt>
                </c:lvl>
              </c:multiLvlStrCache>
            </c:multiLvlStrRef>
          </c:cat>
          <c:val>
            <c:numRef>
              <c:f>ผลสัมฤทธิ์!$B$8:$L$8</c:f>
              <c:numCache>
                <c:formatCode>0.00</c:formatCode>
                <c:ptCount val="11"/>
                <c:pt idx="0">
                  <c:v>40.25</c:v>
                </c:pt>
                <c:pt idx="1">
                  <c:v>52.176000000000002</c:v>
                </c:pt>
                <c:pt idx="2">
                  <c:v>45.290000000000006</c:v>
                </c:pt>
                <c:pt idx="3">
                  <c:v>49.25</c:v>
                </c:pt>
                <c:pt idx="4">
                  <c:v>32.145999999999994</c:v>
                </c:pt>
                <c:pt idx="5">
                  <c:v>41.704000000000008</c:v>
                </c:pt>
                <c:pt idx="6">
                  <c:v>37.433999999999997</c:v>
                </c:pt>
                <c:pt idx="7">
                  <c:v>35.78</c:v>
                </c:pt>
                <c:pt idx="8">
                  <c:v>37.186</c:v>
                </c:pt>
                <c:pt idx="9">
                  <c:v>47.844000000000001</c:v>
                </c:pt>
                <c:pt idx="10">
                  <c:v>43.745999999999995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275584"/>
        <c:axId val="42357888"/>
        <c:axId val="0"/>
      </c:bar3DChart>
      <c:catAx>
        <c:axId val="42275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42357888"/>
        <c:crosses val="autoZero"/>
        <c:auto val="1"/>
        <c:lblAlgn val="ctr"/>
        <c:lblOffset val="100"/>
        <c:noMultiLvlLbl val="0"/>
      </c:catAx>
      <c:valAx>
        <c:axId val="423578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h-TH" dirty="0" smtClean="0"/>
                  <a:t>คะแนน</a:t>
                </a:r>
                <a:endParaRPr lang="th-TH" dirty="0"/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422755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O-NET</a:t>
            </a:r>
            <a:endParaRPr lang="th-TH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ผลสัมฤทธิ์!$A$20</c:f>
              <c:strCache>
                <c:ptCount val="1"/>
                <c:pt idx="0">
                  <c:v>ป.6</c:v>
                </c:pt>
              </c:strCache>
            </c:strRef>
          </c:tx>
          <c:invertIfNegative val="0"/>
          <c:cat>
            <c:multiLvlStrRef>
              <c:f>ผลสัมฤทธิ์!$B$17:$U$19</c:f>
              <c:multiLvlStrCache>
                <c:ptCount val="20"/>
                <c:lvl>
                  <c:pt idx="0">
                    <c:v>56</c:v>
                  </c:pt>
                  <c:pt idx="1">
                    <c:v>57</c:v>
                  </c:pt>
                  <c:pt idx="2">
                    <c:v>58</c:v>
                  </c:pt>
                  <c:pt idx="3">
                    <c:v>59</c:v>
                  </c:pt>
                  <c:pt idx="4">
                    <c:v>56</c:v>
                  </c:pt>
                  <c:pt idx="5">
                    <c:v>57</c:v>
                  </c:pt>
                  <c:pt idx="6">
                    <c:v>58</c:v>
                  </c:pt>
                  <c:pt idx="7">
                    <c:v>59</c:v>
                  </c:pt>
                  <c:pt idx="8">
                    <c:v>56</c:v>
                  </c:pt>
                  <c:pt idx="9">
                    <c:v>57</c:v>
                  </c:pt>
                  <c:pt idx="10">
                    <c:v>58</c:v>
                  </c:pt>
                  <c:pt idx="11">
                    <c:v>59</c:v>
                  </c:pt>
                  <c:pt idx="12">
                    <c:v>56</c:v>
                  </c:pt>
                  <c:pt idx="13">
                    <c:v>57</c:v>
                  </c:pt>
                  <c:pt idx="14">
                    <c:v>58</c:v>
                  </c:pt>
                  <c:pt idx="15">
                    <c:v>59</c:v>
                  </c:pt>
                  <c:pt idx="16">
                    <c:v>56</c:v>
                  </c:pt>
                  <c:pt idx="17">
                    <c:v>57</c:v>
                  </c:pt>
                  <c:pt idx="18">
                    <c:v>58</c:v>
                  </c:pt>
                  <c:pt idx="19">
                    <c:v>59</c:v>
                  </c:pt>
                </c:lvl>
                <c:lvl>
                  <c:pt idx="0">
                    <c:v>คณิตศาสตร์</c:v>
                  </c:pt>
                  <c:pt idx="4">
                    <c:v>วิทยาศาสตร์</c:v>
                  </c:pt>
                  <c:pt idx="8">
                    <c:v>ภาษาอังกฤษ</c:v>
                  </c:pt>
                  <c:pt idx="12">
                    <c:v>สังคมศึกษา</c:v>
                  </c:pt>
                  <c:pt idx="16">
                    <c:v>ภาษาไทย</c:v>
                  </c:pt>
                </c:lvl>
                <c:lvl>
                  <c:pt idx="0">
                    <c:v>ผลการทดสอบ O-NET</c:v>
                  </c:pt>
                </c:lvl>
              </c:multiLvlStrCache>
            </c:multiLvlStrRef>
          </c:cat>
          <c:val>
            <c:numRef>
              <c:f>ผลสัมฤทธิ์!$B$20:$U$20</c:f>
              <c:numCache>
                <c:formatCode>0.00</c:formatCode>
                <c:ptCount val="20"/>
                <c:pt idx="0">
                  <c:v>32.211666666666666</c:v>
                </c:pt>
                <c:pt idx="1">
                  <c:v>34.26</c:v>
                </c:pt>
                <c:pt idx="2">
                  <c:v>34.589999999999996</c:v>
                </c:pt>
                <c:pt idx="3">
                  <c:v>36.14</c:v>
                </c:pt>
                <c:pt idx="4">
                  <c:v>32.078333333333333</c:v>
                </c:pt>
                <c:pt idx="5">
                  <c:v>41.383333333333333</c:v>
                </c:pt>
                <c:pt idx="6">
                  <c:v>37.543333333333337</c:v>
                </c:pt>
                <c:pt idx="7">
                  <c:v>38.619999999999997</c:v>
                </c:pt>
                <c:pt idx="8">
                  <c:v>28.061666666666671</c:v>
                </c:pt>
                <c:pt idx="9">
                  <c:v>30.136666666666667</c:v>
                </c:pt>
                <c:pt idx="10">
                  <c:v>34.033333333333339</c:v>
                </c:pt>
                <c:pt idx="11">
                  <c:v>30.86</c:v>
                </c:pt>
                <c:pt idx="12">
                  <c:v>33.836666666666666</c:v>
                </c:pt>
                <c:pt idx="13">
                  <c:v>47.823333333333331</c:v>
                </c:pt>
                <c:pt idx="14">
                  <c:v>42.669999999999995</c:v>
                </c:pt>
                <c:pt idx="15">
                  <c:v>43.47</c:v>
                </c:pt>
                <c:pt idx="16">
                  <c:v>39.081666666666671</c:v>
                </c:pt>
                <c:pt idx="17">
                  <c:v>43.854999999999997</c:v>
                </c:pt>
                <c:pt idx="18">
                  <c:v>41.254999999999995</c:v>
                </c:pt>
                <c:pt idx="19" formatCode="General">
                  <c:v>50.44</c:v>
                </c:pt>
              </c:numCache>
            </c:numRef>
          </c:val>
        </c:ser>
        <c:ser>
          <c:idx val="1"/>
          <c:order val="1"/>
          <c:tx>
            <c:strRef>
              <c:f>ผลสัมฤทธิ์!$A$21</c:f>
              <c:strCache>
                <c:ptCount val="1"/>
                <c:pt idx="0">
                  <c:v>ม.3</c:v>
                </c:pt>
              </c:strCache>
            </c:strRef>
          </c:tx>
          <c:invertIfNegative val="0"/>
          <c:cat>
            <c:multiLvlStrRef>
              <c:f>ผลสัมฤทธิ์!$B$17:$U$19</c:f>
              <c:multiLvlStrCache>
                <c:ptCount val="20"/>
                <c:lvl>
                  <c:pt idx="0">
                    <c:v>56</c:v>
                  </c:pt>
                  <c:pt idx="1">
                    <c:v>57</c:v>
                  </c:pt>
                  <c:pt idx="2">
                    <c:v>58</c:v>
                  </c:pt>
                  <c:pt idx="3">
                    <c:v>59</c:v>
                  </c:pt>
                  <c:pt idx="4">
                    <c:v>56</c:v>
                  </c:pt>
                  <c:pt idx="5">
                    <c:v>57</c:v>
                  </c:pt>
                  <c:pt idx="6">
                    <c:v>58</c:v>
                  </c:pt>
                  <c:pt idx="7">
                    <c:v>59</c:v>
                  </c:pt>
                  <c:pt idx="8">
                    <c:v>56</c:v>
                  </c:pt>
                  <c:pt idx="9">
                    <c:v>57</c:v>
                  </c:pt>
                  <c:pt idx="10">
                    <c:v>58</c:v>
                  </c:pt>
                  <c:pt idx="11">
                    <c:v>59</c:v>
                  </c:pt>
                  <c:pt idx="12">
                    <c:v>56</c:v>
                  </c:pt>
                  <c:pt idx="13">
                    <c:v>57</c:v>
                  </c:pt>
                  <c:pt idx="14">
                    <c:v>58</c:v>
                  </c:pt>
                  <c:pt idx="15">
                    <c:v>59</c:v>
                  </c:pt>
                  <c:pt idx="16">
                    <c:v>56</c:v>
                  </c:pt>
                  <c:pt idx="17">
                    <c:v>57</c:v>
                  </c:pt>
                  <c:pt idx="18">
                    <c:v>58</c:v>
                  </c:pt>
                  <c:pt idx="19">
                    <c:v>59</c:v>
                  </c:pt>
                </c:lvl>
                <c:lvl>
                  <c:pt idx="0">
                    <c:v>คณิตศาสตร์</c:v>
                  </c:pt>
                  <c:pt idx="4">
                    <c:v>วิทยาศาสตร์</c:v>
                  </c:pt>
                  <c:pt idx="8">
                    <c:v>ภาษาอังกฤษ</c:v>
                  </c:pt>
                  <c:pt idx="12">
                    <c:v>สังคมศึกษา</c:v>
                  </c:pt>
                  <c:pt idx="16">
                    <c:v>ภาษาไทย</c:v>
                  </c:pt>
                </c:lvl>
                <c:lvl>
                  <c:pt idx="0">
                    <c:v>ผลการทดสอบ O-NET</c:v>
                  </c:pt>
                </c:lvl>
              </c:multiLvlStrCache>
            </c:multiLvlStrRef>
          </c:cat>
          <c:val>
            <c:numRef>
              <c:f>ผลสัมฤทธิ์!$B$21:$U$21</c:f>
              <c:numCache>
                <c:formatCode>0.00</c:formatCode>
                <c:ptCount val="20"/>
                <c:pt idx="0">
                  <c:v>21.611250000000002</c:v>
                </c:pt>
                <c:pt idx="1">
                  <c:v>24.3125</c:v>
                </c:pt>
                <c:pt idx="2">
                  <c:v>27.231250000000003</c:v>
                </c:pt>
                <c:pt idx="3">
                  <c:v>26.96</c:v>
                </c:pt>
                <c:pt idx="4">
                  <c:v>32.838750000000005</c:v>
                </c:pt>
                <c:pt idx="5">
                  <c:v>33.888750000000002</c:v>
                </c:pt>
                <c:pt idx="6">
                  <c:v>31.35125</c:v>
                </c:pt>
                <c:pt idx="7">
                  <c:v>33.44</c:v>
                </c:pt>
                <c:pt idx="8">
                  <c:v>26.45</c:v>
                </c:pt>
                <c:pt idx="9">
                  <c:v>26.30125</c:v>
                </c:pt>
                <c:pt idx="10">
                  <c:v>25.82</c:v>
                </c:pt>
                <c:pt idx="11">
                  <c:v>29.28</c:v>
                </c:pt>
                <c:pt idx="12">
                  <c:v>34.108749999999993</c:v>
                </c:pt>
                <c:pt idx="13">
                  <c:v>42.621250000000003</c:v>
                </c:pt>
                <c:pt idx="14">
                  <c:v>41.603749999999998</c:v>
                </c:pt>
                <c:pt idx="15">
                  <c:v>46.37</c:v>
                </c:pt>
                <c:pt idx="16">
                  <c:v>37.202500000000008</c:v>
                </c:pt>
                <c:pt idx="17">
                  <c:v>32.53125</c:v>
                </c:pt>
                <c:pt idx="18">
                  <c:v>39.053750000000001</c:v>
                </c:pt>
                <c:pt idx="19" formatCode="General">
                  <c:v>44.12</c:v>
                </c:pt>
              </c:numCache>
            </c:numRef>
          </c:val>
        </c:ser>
        <c:ser>
          <c:idx val="2"/>
          <c:order val="2"/>
          <c:tx>
            <c:strRef>
              <c:f>ผลสัมฤทธิ์!$A$22</c:f>
              <c:strCache>
                <c:ptCount val="1"/>
                <c:pt idx="0">
                  <c:v>ม.6</c:v>
                </c:pt>
              </c:strCache>
            </c:strRef>
          </c:tx>
          <c:invertIfNegative val="0"/>
          <c:cat>
            <c:multiLvlStrRef>
              <c:f>ผลสัมฤทธิ์!$B$17:$U$19</c:f>
              <c:multiLvlStrCache>
                <c:ptCount val="20"/>
                <c:lvl>
                  <c:pt idx="0">
                    <c:v>56</c:v>
                  </c:pt>
                  <c:pt idx="1">
                    <c:v>57</c:v>
                  </c:pt>
                  <c:pt idx="2">
                    <c:v>58</c:v>
                  </c:pt>
                  <c:pt idx="3">
                    <c:v>59</c:v>
                  </c:pt>
                  <c:pt idx="4">
                    <c:v>56</c:v>
                  </c:pt>
                  <c:pt idx="5">
                    <c:v>57</c:v>
                  </c:pt>
                  <c:pt idx="6">
                    <c:v>58</c:v>
                  </c:pt>
                  <c:pt idx="7">
                    <c:v>59</c:v>
                  </c:pt>
                  <c:pt idx="8">
                    <c:v>56</c:v>
                  </c:pt>
                  <c:pt idx="9">
                    <c:v>57</c:v>
                  </c:pt>
                  <c:pt idx="10">
                    <c:v>58</c:v>
                  </c:pt>
                  <c:pt idx="11">
                    <c:v>59</c:v>
                  </c:pt>
                  <c:pt idx="12">
                    <c:v>56</c:v>
                  </c:pt>
                  <c:pt idx="13">
                    <c:v>57</c:v>
                  </c:pt>
                  <c:pt idx="14">
                    <c:v>58</c:v>
                  </c:pt>
                  <c:pt idx="15">
                    <c:v>59</c:v>
                  </c:pt>
                  <c:pt idx="16">
                    <c:v>56</c:v>
                  </c:pt>
                  <c:pt idx="17">
                    <c:v>57</c:v>
                  </c:pt>
                  <c:pt idx="18">
                    <c:v>58</c:v>
                  </c:pt>
                  <c:pt idx="19">
                    <c:v>59</c:v>
                  </c:pt>
                </c:lvl>
                <c:lvl>
                  <c:pt idx="0">
                    <c:v>คณิตศาสตร์</c:v>
                  </c:pt>
                  <c:pt idx="4">
                    <c:v>วิทยาศาสตร์</c:v>
                  </c:pt>
                  <c:pt idx="8">
                    <c:v>ภาษาอังกฤษ</c:v>
                  </c:pt>
                  <c:pt idx="12">
                    <c:v>สังคมศึกษา</c:v>
                  </c:pt>
                  <c:pt idx="16">
                    <c:v>ภาษาไทย</c:v>
                  </c:pt>
                </c:lvl>
                <c:lvl>
                  <c:pt idx="0">
                    <c:v>ผลการทดสอบ O-NET</c:v>
                  </c:pt>
                </c:lvl>
              </c:multiLvlStrCache>
            </c:multiLvlStrRef>
          </c:cat>
          <c:val>
            <c:numRef>
              <c:f>ผลสัมฤทธิ์!$B$22:$U$22</c:f>
              <c:numCache>
                <c:formatCode>0.00</c:formatCode>
                <c:ptCount val="20"/>
                <c:pt idx="0">
                  <c:v>15.675714285714283</c:v>
                </c:pt>
                <c:pt idx="1">
                  <c:v>15.77142857142857</c:v>
                </c:pt>
                <c:pt idx="2">
                  <c:v>19.367142857142856</c:v>
                </c:pt>
                <c:pt idx="3">
                  <c:v>21.91</c:v>
                </c:pt>
                <c:pt idx="4">
                  <c:v>25.848571428571429</c:v>
                </c:pt>
                <c:pt idx="5">
                  <c:v>27.882857142857144</c:v>
                </c:pt>
                <c:pt idx="6">
                  <c:v>28.214285714285715</c:v>
                </c:pt>
                <c:pt idx="7">
                  <c:v>30.12</c:v>
                </c:pt>
                <c:pt idx="8">
                  <c:v>19.004285714285714</c:v>
                </c:pt>
                <c:pt idx="9">
                  <c:v>17.008571428571429</c:v>
                </c:pt>
                <c:pt idx="10">
                  <c:v>18.30857142857143</c:v>
                </c:pt>
                <c:pt idx="11">
                  <c:v>24.29</c:v>
                </c:pt>
                <c:pt idx="12">
                  <c:v>27.862857142857145</c:v>
                </c:pt>
                <c:pt idx="13">
                  <c:v>30.232857142857142</c:v>
                </c:pt>
                <c:pt idx="14">
                  <c:v>34.19</c:v>
                </c:pt>
                <c:pt idx="15">
                  <c:v>33.979999999999997</c:v>
                </c:pt>
                <c:pt idx="16">
                  <c:v>36.450000000000003</c:v>
                </c:pt>
                <c:pt idx="17">
                  <c:v>37.668571428571433</c:v>
                </c:pt>
                <c:pt idx="18">
                  <c:v>36.20428571428571</c:v>
                </c:pt>
                <c:pt idx="19" formatCode="General">
                  <c:v>48.96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436864"/>
        <c:axId val="82438400"/>
        <c:axId val="0"/>
      </c:bar3DChart>
      <c:catAx>
        <c:axId val="82436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82438400"/>
        <c:crosses val="autoZero"/>
        <c:auto val="1"/>
        <c:lblAlgn val="ctr"/>
        <c:lblOffset val="100"/>
        <c:noMultiLvlLbl val="0"/>
      </c:catAx>
      <c:valAx>
        <c:axId val="8243840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824368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O-NET</a:t>
            </a:r>
            <a:r>
              <a:rPr lang="en-US" sz="2000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ป.6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>
        <c:manualLayout>
          <c:xMode val="edge"/>
          <c:yMode val="edge"/>
          <c:x val="0.43809685498743389"/>
          <c:y val="6.472150417692022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'O-net'!$B$4</c:f>
              <c:strCache>
                <c:ptCount val="1"/>
                <c:pt idx="0">
                  <c:v>ประเทศ</c:v>
                </c:pt>
              </c:strCache>
            </c:strRef>
          </c:tx>
          <c:invertIfNegative val="0"/>
          <c:cat>
            <c:strRef>
              <c:f>'O-net'!$A$5:$A$10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'O-net'!$B$5:$B$10</c:f>
              <c:numCache>
                <c:formatCode>General</c:formatCode>
                <c:ptCount val="6"/>
                <c:pt idx="0">
                  <c:v>52.98</c:v>
                </c:pt>
                <c:pt idx="1">
                  <c:v>46.68</c:v>
                </c:pt>
                <c:pt idx="2">
                  <c:v>34.590000000000003</c:v>
                </c:pt>
                <c:pt idx="3">
                  <c:v>40.47</c:v>
                </c:pt>
                <c:pt idx="4">
                  <c:v>41.22</c:v>
                </c:pt>
                <c:pt idx="5">
                  <c:v>43.19</c:v>
                </c:pt>
              </c:numCache>
            </c:numRef>
          </c:val>
        </c:ser>
        <c:ser>
          <c:idx val="1"/>
          <c:order val="1"/>
          <c:tx>
            <c:strRef>
              <c:f>'O-net'!$E$4</c:f>
              <c:strCache>
                <c:ptCount val="1"/>
                <c:pt idx="0">
                  <c:v>จังหวัด</c:v>
                </c:pt>
              </c:strCache>
            </c:strRef>
          </c:tx>
          <c:invertIfNegative val="0"/>
          <c:cat>
            <c:strRef>
              <c:f>'O-net'!$A$5:$A$10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'O-net'!$E$5:$E$10</c:f>
              <c:numCache>
                <c:formatCode>General</c:formatCode>
                <c:ptCount val="6"/>
                <c:pt idx="0">
                  <c:v>50.44</c:v>
                </c:pt>
                <c:pt idx="1">
                  <c:v>43.47</c:v>
                </c:pt>
                <c:pt idx="2">
                  <c:v>30.86</c:v>
                </c:pt>
                <c:pt idx="3">
                  <c:v>36.14</c:v>
                </c:pt>
                <c:pt idx="4">
                  <c:v>38.619999999999997</c:v>
                </c:pt>
                <c:pt idx="5">
                  <c:v>39.909999999999997</c:v>
                </c:pt>
              </c:numCache>
            </c:numRef>
          </c:val>
        </c:ser>
        <c:ser>
          <c:idx val="2"/>
          <c:order val="2"/>
          <c:tx>
            <c:strRef>
              <c:f>'O-net'!$F$4</c:f>
              <c:strCache>
                <c:ptCount val="1"/>
                <c:pt idx="0">
                  <c:v>สพฐ</c:v>
                </c:pt>
              </c:strCache>
            </c:strRef>
          </c:tx>
          <c:invertIfNegative val="0"/>
          <c:cat>
            <c:strRef>
              <c:f>'O-net'!$A$5:$A$10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'O-net'!$F$5:$F$10</c:f>
              <c:numCache>
                <c:formatCode>General</c:formatCode>
                <c:ptCount val="6"/>
                <c:pt idx="0">
                  <c:v>50.44</c:v>
                </c:pt>
                <c:pt idx="1">
                  <c:v>42.95</c:v>
                </c:pt>
                <c:pt idx="2">
                  <c:v>29.9</c:v>
                </c:pt>
                <c:pt idx="3">
                  <c:v>36.39</c:v>
                </c:pt>
                <c:pt idx="4">
                  <c:v>38.74</c:v>
                </c:pt>
                <c:pt idx="5">
                  <c:v>39.68</c:v>
                </c:pt>
              </c:numCache>
            </c:numRef>
          </c:val>
        </c:ser>
        <c:ser>
          <c:idx val="3"/>
          <c:order val="3"/>
          <c:tx>
            <c:strRef>
              <c:f>'O-net'!$H$4</c:f>
              <c:strCache>
                <c:ptCount val="1"/>
                <c:pt idx="0">
                  <c:v>สช.เอกชน</c:v>
                </c:pt>
              </c:strCache>
            </c:strRef>
          </c:tx>
          <c:invertIfNegative val="0"/>
          <c:cat>
            <c:strRef>
              <c:f>'O-net'!$A$5:$A$10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'O-net'!$H$5:$H$10</c:f>
              <c:numCache>
                <c:formatCode>General</c:formatCode>
                <c:ptCount val="6"/>
                <c:pt idx="0">
                  <c:v>50.82</c:v>
                </c:pt>
                <c:pt idx="1">
                  <c:v>44.94</c:v>
                </c:pt>
                <c:pt idx="2">
                  <c:v>32.96</c:v>
                </c:pt>
                <c:pt idx="3">
                  <c:v>35.979999999999997</c:v>
                </c:pt>
                <c:pt idx="4">
                  <c:v>38.840000000000003</c:v>
                </c:pt>
                <c:pt idx="5">
                  <c:v>40.71</c:v>
                </c:pt>
              </c:numCache>
            </c:numRef>
          </c:val>
        </c:ser>
        <c:ser>
          <c:idx val="4"/>
          <c:order val="4"/>
          <c:tx>
            <c:strRef>
              <c:f>'O-net'!$J$4</c:f>
              <c:strCache>
                <c:ptCount val="1"/>
                <c:pt idx="0">
                  <c:v>ท้องถิ่น</c:v>
                </c:pt>
              </c:strCache>
            </c:strRef>
          </c:tx>
          <c:invertIfNegative val="0"/>
          <c:cat>
            <c:strRef>
              <c:f>'O-net'!$A$5:$A$10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'O-net'!$J$5:$J$10</c:f>
              <c:numCache>
                <c:formatCode>General</c:formatCode>
                <c:ptCount val="6"/>
                <c:pt idx="0">
                  <c:v>46.57</c:v>
                </c:pt>
                <c:pt idx="1">
                  <c:v>40.19</c:v>
                </c:pt>
                <c:pt idx="2">
                  <c:v>30.77</c:v>
                </c:pt>
                <c:pt idx="3">
                  <c:v>32.049999999999997</c:v>
                </c:pt>
                <c:pt idx="4">
                  <c:v>34.32</c:v>
                </c:pt>
                <c:pt idx="5">
                  <c:v>36.78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843520"/>
        <c:axId val="82845056"/>
        <c:axId val="0"/>
      </c:bar3DChart>
      <c:catAx>
        <c:axId val="82843520"/>
        <c:scaling>
          <c:orientation val="minMax"/>
        </c:scaling>
        <c:delete val="0"/>
        <c:axPos val="b"/>
        <c:majorTickMark val="none"/>
        <c:minorTickMark val="none"/>
        <c:tickLblPos val="nextTo"/>
        <c:crossAx val="82845056"/>
        <c:crosses val="autoZero"/>
        <c:auto val="1"/>
        <c:lblAlgn val="ctr"/>
        <c:lblOffset val="100"/>
        <c:noMultiLvlLbl val="0"/>
      </c:catAx>
      <c:valAx>
        <c:axId val="82845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28435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i="0" baseline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O-NET </a:t>
            </a:r>
            <a:r>
              <a:rPr lang="th-TH" sz="2000" b="1" i="0" baseline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lang="en-US" sz="2000" b="1" i="0" baseline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.3</a:t>
            </a:r>
            <a:endParaRPr lang="th-TH" sz="2000" b="1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'O-net'!$B$14</c:f>
              <c:strCache>
                <c:ptCount val="1"/>
                <c:pt idx="0">
                  <c:v>ประเทศ</c:v>
                </c:pt>
              </c:strCache>
            </c:strRef>
          </c:tx>
          <c:invertIfNegative val="0"/>
          <c:cat>
            <c:strRef>
              <c:f>'O-net'!$A$15:$A$20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'O-net'!$B$15:$B$20</c:f>
              <c:numCache>
                <c:formatCode>General</c:formatCode>
                <c:ptCount val="6"/>
                <c:pt idx="0">
                  <c:v>46.36</c:v>
                </c:pt>
                <c:pt idx="1">
                  <c:v>49.06</c:v>
                </c:pt>
                <c:pt idx="2">
                  <c:v>31.8</c:v>
                </c:pt>
                <c:pt idx="3">
                  <c:v>29.31</c:v>
                </c:pt>
                <c:pt idx="4">
                  <c:v>34.99</c:v>
                </c:pt>
                <c:pt idx="5">
                  <c:v>38.299999999999997</c:v>
                </c:pt>
              </c:numCache>
            </c:numRef>
          </c:val>
        </c:ser>
        <c:ser>
          <c:idx val="1"/>
          <c:order val="1"/>
          <c:tx>
            <c:strRef>
              <c:f>'O-net'!$E$14</c:f>
              <c:strCache>
                <c:ptCount val="1"/>
                <c:pt idx="0">
                  <c:v>จังหวัด</c:v>
                </c:pt>
              </c:strCache>
            </c:strRef>
          </c:tx>
          <c:invertIfNegative val="0"/>
          <c:cat>
            <c:strRef>
              <c:f>'O-net'!$A$15:$A$20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'O-net'!$E$15:$E$20</c:f>
              <c:numCache>
                <c:formatCode>General</c:formatCode>
                <c:ptCount val="6"/>
                <c:pt idx="0">
                  <c:v>43.76</c:v>
                </c:pt>
                <c:pt idx="1">
                  <c:v>46.12</c:v>
                </c:pt>
                <c:pt idx="2">
                  <c:v>29.29</c:v>
                </c:pt>
                <c:pt idx="3">
                  <c:v>26.7</c:v>
                </c:pt>
                <c:pt idx="4">
                  <c:v>33.270000000000003</c:v>
                </c:pt>
                <c:pt idx="5">
                  <c:v>35.83</c:v>
                </c:pt>
              </c:numCache>
            </c:numRef>
          </c:val>
        </c:ser>
        <c:ser>
          <c:idx val="2"/>
          <c:order val="2"/>
          <c:tx>
            <c:strRef>
              <c:f>'O-net'!$F$14</c:f>
              <c:strCache>
                <c:ptCount val="1"/>
                <c:pt idx="0">
                  <c:v>สพฐ</c:v>
                </c:pt>
              </c:strCache>
            </c:strRef>
          </c:tx>
          <c:invertIfNegative val="0"/>
          <c:cat>
            <c:strRef>
              <c:f>'O-net'!$A$15:$A$20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'O-net'!$F$15:$F$20</c:f>
              <c:numCache>
                <c:formatCode>General</c:formatCode>
                <c:ptCount val="6"/>
                <c:pt idx="0">
                  <c:v>44.12</c:v>
                </c:pt>
                <c:pt idx="1">
                  <c:v>46.37</c:v>
                </c:pt>
                <c:pt idx="2">
                  <c:v>29.28</c:v>
                </c:pt>
                <c:pt idx="3">
                  <c:v>26.96</c:v>
                </c:pt>
                <c:pt idx="4">
                  <c:v>33.44</c:v>
                </c:pt>
                <c:pt idx="5">
                  <c:v>36.06</c:v>
                </c:pt>
              </c:numCache>
            </c:numRef>
          </c:val>
        </c:ser>
        <c:ser>
          <c:idx val="3"/>
          <c:order val="3"/>
          <c:tx>
            <c:strRef>
              <c:f>'O-net'!$I$14</c:f>
              <c:strCache>
                <c:ptCount val="1"/>
                <c:pt idx="0">
                  <c:v>สช.เอกชน</c:v>
                </c:pt>
              </c:strCache>
            </c:strRef>
          </c:tx>
          <c:invertIfNegative val="0"/>
          <c:cat>
            <c:strRef>
              <c:f>'O-net'!$A$15:$A$20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'O-net'!$I$15:$I$20</c:f>
              <c:numCache>
                <c:formatCode>General</c:formatCode>
                <c:ptCount val="6"/>
                <c:pt idx="0">
                  <c:v>43.61</c:v>
                </c:pt>
                <c:pt idx="1">
                  <c:v>46.33</c:v>
                </c:pt>
                <c:pt idx="2">
                  <c:v>29.98</c:v>
                </c:pt>
                <c:pt idx="3">
                  <c:v>26.56</c:v>
                </c:pt>
                <c:pt idx="4">
                  <c:v>33.29</c:v>
                </c:pt>
                <c:pt idx="5">
                  <c:v>35.950000000000003</c:v>
                </c:pt>
              </c:numCache>
            </c:numRef>
          </c:val>
        </c:ser>
        <c:ser>
          <c:idx val="4"/>
          <c:order val="4"/>
          <c:tx>
            <c:strRef>
              <c:f>'O-net'!$J$14</c:f>
              <c:strCache>
                <c:ptCount val="1"/>
                <c:pt idx="0">
                  <c:v>ท้องถิ่น</c:v>
                </c:pt>
              </c:strCache>
            </c:strRef>
          </c:tx>
          <c:invertIfNegative val="0"/>
          <c:cat>
            <c:strRef>
              <c:f>'O-net'!$A$15:$A$20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'O-net'!$J$15:$J$20</c:f>
              <c:numCache>
                <c:formatCode>General</c:formatCode>
                <c:ptCount val="6"/>
                <c:pt idx="0">
                  <c:v>38.590000000000003</c:v>
                </c:pt>
                <c:pt idx="1">
                  <c:v>40.53</c:v>
                </c:pt>
                <c:pt idx="2">
                  <c:v>26.77</c:v>
                </c:pt>
                <c:pt idx="3">
                  <c:v>29.94</c:v>
                </c:pt>
                <c:pt idx="4">
                  <c:v>30.51</c:v>
                </c:pt>
                <c:pt idx="5">
                  <c:v>31.87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887040"/>
        <c:axId val="82888576"/>
        <c:axId val="0"/>
      </c:bar3DChart>
      <c:catAx>
        <c:axId val="82887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82888576"/>
        <c:crosses val="autoZero"/>
        <c:auto val="1"/>
        <c:lblAlgn val="ctr"/>
        <c:lblOffset val="100"/>
        <c:noMultiLvlLbl val="0"/>
      </c:catAx>
      <c:valAx>
        <c:axId val="82888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828870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O-NET</a:t>
            </a:r>
            <a:r>
              <a:rPr lang="en-US" sz="20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lang="en-US" sz="20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.6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'O-net'!$B$24</c:f>
              <c:strCache>
                <c:ptCount val="1"/>
                <c:pt idx="0">
                  <c:v>ประเทศ</c:v>
                </c:pt>
              </c:strCache>
            </c:strRef>
          </c:tx>
          <c:invertIfNegative val="0"/>
          <c:cat>
            <c:strRef>
              <c:f>'O-net'!$A$25:$A$30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'O-net'!$B$25:$B$30</c:f>
              <c:numCache>
                <c:formatCode>General</c:formatCode>
                <c:ptCount val="6"/>
                <c:pt idx="0">
                  <c:v>52.29</c:v>
                </c:pt>
                <c:pt idx="1">
                  <c:v>35.89</c:v>
                </c:pt>
                <c:pt idx="2">
                  <c:v>27.76</c:v>
                </c:pt>
                <c:pt idx="3">
                  <c:v>24.88</c:v>
                </c:pt>
                <c:pt idx="4">
                  <c:v>31.62</c:v>
                </c:pt>
                <c:pt idx="5">
                  <c:v>34.49</c:v>
                </c:pt>
              </c:numCache>
            </c:numRef>
          </c:val>
        </c:ser>
        <c:ser>
          <c:idx val="1"/>
          <c:order val="1"/>
          <c:tx>
            <c:strRef>
              <c:f>'O-net'!$E$24</c:f>
              <c:strCache>
                <c:ptCount val="1"/>
                <c:pt idx="0">
                  <c:v>จังหวัด</c:v>
                </c:pt>
              </c:strCache>
            </c:strRef>
          </c:tx>
          <c:invertIfNegative val="0"/>
          <c:cat>
            <c:strRef>
              <c:f>'O-net'!$A$25:$A$30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'O-net'!$E$25:$E$30</c:f>
              <c:numCache>
                <c:formatCode>General</c:formatCode>
                <c:ptCount val="6"/>
                <c:pt idx="0">
                  <c:v>48.93</c:v>
                </c:pt>
                <c:pt idx="1">
                  <c:v>34</c:v>
                </c:pt>
                <c:pt idx="2">
                  <c:v>24.44</c:v>
                </c:pt>
                <c:pt idx="3">
                  <c:v>21.87</c:v>
                </c:pt>
                <c:pt idx="4">
                  <c:v>30.16</c:v>
                </c:pt>
                <c:pt idx="5">
                  <c:v>31.88</c:v>
                </c:pt>
              </c:numCache>
            </c:numRef>
          </c:val>
        </c:ser>
        <c:ser>
          <c:idx val="2"/>
          <c:order val="2"/>
          <c:tx>
            <c:strRef>
              <c:f>'O-net'!$F$24</c:f>
              <c:strCache>
                <c:ptCount val="1"/>
                <c:pt idx="0">
                  <c:v>สพฐ</c:v>
                </c:pt>
              </c:strCache>
            </c:strRef>
          </c:tx>
          <c:invertIfNegative val="0"/>
          <c:cat>
            <c:strRef>
              <c:f>'O-net'!$A$25:$A$30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'O-net'!$F$25:$F$30</c:f>
              <c:numCache>
                <c:formatCode>General</c:formatCode>
                <c:ptCount val="6"/>
                <c:pt idx="0">
                  <c:v>45.96</c:v>
                </c:pt>
                <c:pt idx="1">
                  <c:v>33.979999999999997</c:v>
                </c:pt>
                <c:pt idx="2">
                  <c:v>24.29</c:v>
                </c:pt>
                <c:pt idx="3">
                  <c:v>21.91</c:v>
                </c:pt>
                <c:pt idx="4">
                  <c:v>30.12</c:v>
                </c:pt>
                <c:pt idx="5">
                  <c:v>31.85</c:v>
                </c:pt>
              </c:numCache>
            </c:numRef>
          </c:val>
        </c:ser>
        <c:ser>
          <c:idx val="3"/>
          <c:order val="3"/>
          <c:tx>
            <c:strRef>
              <c:f>'O-net'!$I$24</c:f>
              <c:strCache>
                <c:ptCount val="1"/>
                <c:pt idx="0">
                  <c:v>สช.เอกชน</c:v>
                </c:pt>
              </c:strCache>
            </c:strRef>
          </c:tx>
          <c:invertIfNegative val="0"/>
          <c:cat>
            <c:strRef>
              <c:f>'O-net'!$A$25:$A$30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'O-net'!$I$25:$I$30</c:f>
              <c:numCache>
                <c:formatCode>General</c:formatCode>
                <c:ptCount val="6"/>
                <c:pt idx="0">
                  <c:v>50.96</c:v>
                </c:pt>
                <c:pt idx="1">
                  <c:v>35.200000000000003</c:v>
                </c:pt>
                <c:pt idx="2">
                  <c:v>26.91</c:v>
                </c:pt>
                <c:pt idx="3">
                  <c:v>22.69</c:v>
                </c:pt>
                <c:pt idx="4">
                  <c:v>31.38</c:v>
                </c:pt>
                <c:pt idx="5">
                  <c:v>33.43</c:v>
                </c:pt>
              </c:numCache>
            </c:numRef>
          </c:val>
        </c:ser>
        <c:ser>
          <c:idx val="4"/>
          <c:order val="4"/>
          <c:tx>
            <c:strRef>
              <c:f>'O-net'!$J$24</c:f>
              <c:strCache>
                <c:ptCount val="1"/>
                <c:pt idx="0">
                  <c:v>ท้องถิ่น</c:v>
                </c:pt>
              </c:strCache>
            </c:strRef>
          </c:tx>
          <c:invertIfNegative val="0"/>
          <c:cat>
            <c:strRef>
              <c:f>'O-net'!$A$25:$A$30</c:f>
              <c:strCache>
                <c:ptCount val="6"/>
                <c:pt idx="0">
                  <c:v>ภาษาไทย</c:v>
                </c:pt>
                <c:pt idx="1">
                  <c:v>สังคม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  <c:pt idx="5">
                  <c:v>รวมเฉลี่ย</c:v>
                </c:pt>
              </c:strCache>
            </c:strRef>
          </c:cat>
          <c:val>
            <c:numRef>
              <c:f>'O-net'!$J$25:$J$30</c:f>
              <c:numCache>
                <c:formatCode>General</c:formatCode>
                <c:ptCount val="6"/>
                <c:pt idx="0">
                  <c:v>44.95</c:v>
                </c:pt>
                <c:pt idx="1">
                  <c:v>32.08</c:v>
                </c:pt>
                <c:pt idx="2">
                  <c:v>22.44</c:v>
                </c:pt>
                <c:pt idx="3">
                  <c:v>19.95</c:v>
                </c:pt>
                <c:pt idx="4">
                  <c:v>28.61</c:v>
                </c:pt>
                <c:pt idx="5">
                  <c:v>29.61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778816"/>
        <c:axId val="85780352"/>
        <c:axId val="0"/>
      </c:bar3DChart>
      <c:catAx>
        <c:axId val="85778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85780352"/>
        <c:crosses val="autoZero"/>
        <c:auto val="1"/>
        <c:lblAlgn val="ctr"/>
        <c:lblOffset val="100"/>
        <c:noMultiLvlLbl val="0"/>
      </c:catAx>
      <c:valAx>
        <c:axId val="85780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85778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278A4-4EA2-4FB9-939F-D54826594C6F}" type="doc">
      <dgm:prSet loTypeId="urn:microsoft.com/office/officeart/2005/8/layout/hChevron3" loCatId="process" qsTypeId="urn:microsoft.com/office/officeart/2005/8/quickstyle/simple5" qsCatId="simple" csTypeId="urn:microsoft.com/office/officeart/2005/8/colors/colorful5" csCatId="colorful" phldr="1"/>
      <dgm:spPr/>
    </dgm:pt>
    <dgm:pt modelId="{84FBE4B1-F9CE-41E6-AFAC-E9F19F0BA72F}">
      <dgm:prSet phldrT="[ข้อความ]" custT="1"/>
      <dgm:spPr/>
      <dgm:t>
        <a:bodyPr/>
        <a:lstStyle/>
        <a:p>
          <a:r>
            <a:rPr lang="th-TH" sz="10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สพป.พช</a:t>
          </a:r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.1</a:t>
          </a:r>
        </a:p>
        <a:p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146 แห่ง</a:t>
          </a:r>
          <a:endParaRPr lang="th-TH" sz="1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81B3C5B-DB96-4D99-905A-5C6346BCE9BD}" type="parTrans" cxnId="{04B59206-EB2B-4ED0-A652-CA106CEFA601}">
      <dgm:prSet/>
      <dgm:spPr/>
      <dgm:t>
        <a:bodyPr/>
        <a:lstStyle/>
        <a:p>
          <a:endParaRPr lang="th-TH"/>
        </a:p>
      </dgm:t>
    </dgm:pt>
    <dgm:pt modelId="{A938EFCA-C2EA-4AA0-A775-846D320B60E7}" type="sibTrans" cxnId="{04B59206-EB2B-4ED0-A652-CA106CEFA601}">
      <dgm:prSet/>
      <dgm:spPr/>
      <dgm:t>
        <a:bodyPr/>
        <a:lstStyle/>
        <a:p>
          <a:endParaRPr lang="th-TH"/>
        </a:p>
      </dgm:t>
    </dgm:pt>
    <dgm:pt modelId="{2B204385-53E9-452D-B7EC-C0AD7D6FBD07}">
      <dgm:prSet phldrT="[ข้อความ]" custT="1"/>
      <dgm:spPr/>
      <dgm:t>
        <a:bodyPr/>
        <a:lstStyle/>
        <a:p>
          <a:r>
            <a:rPr lang="th-TH" sz="10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สพป.พช</a:t>
          </a:r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.2</a:t>
          </a:r>
        </a:p>
        <a:p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156 แห่ง</a:t>
          </a:r>
          <a:endParaRPr lang="th-TH" sz="1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AD625D-9A9A-4C9F-922B-DCA604D10E55}" type="parTrans" cxnId="{1CC3490A-BD09-4B7B-BDF3-C887F9AE1C8E}">
      <dgm:prSet/>
      <dgm:spPr/>
      <dgm:t>
        <a:bodyPr/>
        <a:lstStyle/>
        <a:p>
          <a:endParaRPr lang="th-TH"/>
        </a:p>
      </dgm:t>
    </dgm:pt>
    <dgm:pt modelId="{726310C0-87D5-4919-AB00-1F7F896DE787}" type="sibTrans" cxnId="{1CC3490A-BD09-4B7B-BDF3-C887F9AE1C8E}">
      <dgm:prSet/>
      <dgm:spPr/>
      <dgm:t>
        <a:bodyPr/>
        <a:lstStyle/>
        <a:p>
          <a:endParaRPr lang="th-TH"/>
        </a:p>
      </dgm:t>
    </dgm:pt>
    <dgm:pt modelId="{FD242B47-1175-4AD5-8267-9277B4DFA953}">
      <dgm:prSet phldrT="[ข้อความ]" custT="1"/>
      <dgm:spPr/>
      <dgm:t>
        <a:bodyPr/>
        <a:lstStyle/>
        <a:p>
          <a:r>
            <a:rPr lang="th-TH" sz="10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สพป.พช</a:t>
          </a:r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.3</a:t>
          </a:r>
        </a:p>
        <a:p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193 แห่ง</a:t>
          </a:r>
          <a:endParaRPr lang="th-TH" sz="1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9C4CE75-1D5E-4878-99BD-017EB6E0A64A}" type="parTrans" cxnId="{C1BE9432-6762-4C09-8F90-7735E5C9D0D6}">
      <dgm:prSet/>
      <dgm:spPr/>
      <dgm:t>
        <a:bodyPr/>
        <a:lstStyle/>
        <a:p>
          <a:endParaRPr lang="th-TH"/>
        </a:p>
      </dgm:t>
    </dgm:pt>
    <dgm:pt modelId="{633447E1-2B5E-489C-A2F1-85B3BEDC5DA4}" type="sibTrans" cxnId="{C1BE9432-6762-4C09-8F90-7735E5C9D0D6}">
      <dgm:prSet/>
      <dgm:spPr/>
      <dgm:t>
        <a:bodyPr/>
        <a:lstStyle/>
        <a:p>
          <a:endParaRPr lang="th-TH"/>
        </a:p>
      </dgm:t>
    </dgm:pt>
    <dgm:pt modelId="{E0F6A3E3-BD25-48AF-9B54-57C00D422FE5}">
      <dgm:prSet phldrT="[ข้อความ]" custT="1"/>
      <dgm:spPr/>
      <dgm:t>
        <a:bodyPr/>
        <a:lstStyle/>
        <a:p>
          <a:r>
            <a:rPr lang="th-TH" sz="10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</a:t>
          </a:r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ม.40</a:t>
          </a:r>
        </a:p>
        <a:p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39 แห่ง</a:t>
          </a:r>
          <a:endParaRPr lang="th-TH" sz="1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0ACAA4-491B-40AD-A41F-BBE121799607}" type="parTrans" cxnId="{A6C7C4E9-2F93-499C-85E9-D788F44109D4}">
      <dgm:prSet/>
      <dgm:spPr/>
      <dgm:t>
        <a:bodyPr/>
        <a:lstStyle/>
        <a:p>
          <a:endParaRPr lang="th-TH"/>
        </a:p>
      </dgm:t>
    </dgm:pt>
    <dgm:pt modelId="{FEF20451-AFD1-44E4-A475-0631DD964539}" type="sibTrans" cxnId="{A6C7C4E9-2F93-499C-85E9-D788F44109D4}">
      <dgm:prSet/>
      <dgm:spPr/>
      <dgm:t>
        <a:bodyPr/>
        <a:lstStyle/>
        <a:p>
          <a:endParaRPr lang="th-TH"/>
        </a:p>
      </dgm:t>
    </dgm:pt>
    <dgm:pt modelId="{0870720B-ADFD-47A6-A3EC-756EE3BBA862}" type="pres">
      <dgm:prSet presAssocID="{9C7278A4-4EA2-4FB9-939F-D54826594C6F}" presName="Name0" presStyleCnt="0">
        <dgm:presLayoutVars>
          <dgm:dir/>
          <dgm:resizeHandles val="exact"/>
        </dgm:presLayoutVars>
      </dgm:prSet>
      <dgm:spPr/>
    </dgm:pt>
    <dgm:pt modelId="{6660BD91-0FF7-4DE5-BB68-2E73F57E7842}" type="pres">
      <dgm:prSet presAssocID="{84FBE4B1-F9CE-41E6-AFAC-E9F19F0BA72F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1E7316-9B3F-4B28-9092-46860020C567}" type="pres">
      <dgm:prSet presAssocID="{A938EFCA-C2EA-4AA0-A775-846D320B60E7}" presName="parSpace" presStyleCnt="0"/>
      <dgm:spPr/>
    </dgm:pt>
    <dgm:pt modelId="{5C4CFF76-DFF3-485F-8454-2C1BF19F09CD}" type="pres">
      <dgm:prSet presAssocID="{2B204385-53E9-452D-B7EC-C0AD7D6FBD0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F26864-9F4A-42A7-8025-48806001E42D}" type="pres">
      <dgm:prSet presAssocID="{726310C0-87D5-4919-AB00-1F7F896DE787}" presName="parSpace" presStyleCnt="0"/>
      <dgm:spPr/>
    </dgm:pt>
    <dgm:pt modelId="{A9982EE8-A9E7-4C5C-B1EA-83B9BE1987B3}" type="pres">
      <dgm:prSet presAssocID="{FD242B47-1175-4AD5-8267-9277B4DFA95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56EBE86-8397-4266-BBE4-94B8243E3EC4}" type="pres">
      <dgm:prSet presAssocID="{633447E1-2B5E-489C-A2F1-85B3BEDC5DA4}" presName="parSpace" presStyleCnt="0"/>
      <dgm:spPr/>
    </dgm:pt>
    <dgm:pt modelId="{E9883408-6BE2-429E-8E43-CDABD481F719}" type="pres">
      <dgm:prSet presAssocID="{E0F6A3E3-BD25-48AF-9B54-57C00D422FE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2E7C3C4-AE08-4D10-843D-4B0F971F63EC}" type="presOf" srcId="{9C7278A4-4EA2-4FB9-939F-D54826594C6F}" destId="{0870720B-ADFD-47A6-A3EC-756EE3BBA862}" srcOrd="0" destOrd="0" presId="urn:microsoft.com/office/officeart/2005/8/layout/hChevron3"/>
    <dgm:cxn modelId="{C1BE9432-6762-4C09-8F90-7735E5C9D0D6}" srcId="{9C7278A4-4EA2-4FB9-939F-D54826594C6F}" destId="{FD242B47-1175-4AD5-8267-9277B4DFA953}" srcOrd="2" destOrd="0" parTransId="{39C4CE75-1D5E-4878-99BD-017EB6E0A64A}" sibTransId="{633447E1-2B5E-489C-A2F1-85B3BEDC5DA4}"/>
    <dgm:cxn modelId="{45E3D95F-F835-451A-9082-BFD446EA5ACD}" type="presOf" srcId="{2B204385-53E9-452D-B7EC-C0AD7D6FBD07}" destId="{5C4CFF76-DFF3-485F-8454-2C1BF19F09CD}" srcOrd="0" destOrd="0" presId="urn:microsoft.com/office/officeart/2005/8/layout/hChevron3"/>
    <dgm:cxn modelId="{4E98024D-9113-4803-8F8E-1A701ED3A0FC}" type="presOf" srcId="{FD242B47-1175-4AD5-8267-9277B4DFA953}" destId="{A9982EE8-A9E7-4C5C-B1EA-83B9BE1987B3}" srcOrd="0" destOrd="0" presId="urn:microsoft.com/office/officeart/2005/8/layout/hChevron3"/>
    <dgm:cxn modelId="{1CC3490A-BD09-4B7B-BDF3-C887F9AE1C8E}" srcId="{9C7278A4-4EA2-4FB9-939F-D54826594C6F}" destId="{2B204385-53E9-452D-B7EC-C0AD7D6FBD07}" srcOrd="1" destOrd="0" parTransId="{C6AD625D-9A9A-4C9F-922B-DCA604D10E55}" sibTransId="{726310C0-87D5-4919-AB00-1F7F896DE787}"/>
    <dgm:cxn modelId="{A6C7C4E9-2F93-499C-85E9-D788F44109D4}" srcId="{9C7278A4-4EA2-4FB9-939F-D54826594C6F}" destId="{E0F6A3E3-BD25-48AF-9B54-57C00D422FE5}" srcOrd="3" destOrd="0" parTransId="{330ACAA4-491B-40AD-A41F-BBE121799607}" sibTransId="{FEF20451-AFD1-44E4-A475-0631DD964539}"/>
    <dgm:cxn modelId="{E1BB2B4E-5931-4745-973F-312B4FA8F935}" type="presOf" srcId="{E0F6A3E3-BD25-48AF-9B54-57C00D422FE5}" destId="{E9883408-6BE2-429E-8E43-CDABD481F719}" srcOrd="0" destOrd="0" presId="urn:microsoft.com/office/officeart/2005/8/layout/hChevron3"/>
    <dgm:cxn modelId="{04B59206-EB2B-4ED0-A652-CA106CEFA601}" srcId="{9C7278A4-4EA2-4FB9-939F-D54826594C6F}" destId="{84FBE4B1-F9CE-41E6-AFAC-E9F19F0BA72F}" srcOrd="0" destOrd="0" parTransId="{C81B3C5B-DB96-4D99-905A-5C6346BCE9BD}" sibTransId="{A938EFCA-C2EA-4AA0-A775-846D320B60E7}"/>
    <dgm:cxn modelId="{20EDFA4A-BC66-411B-A540-1B38271B2CB3}" type="presOf" srcId="{84FBE4B1-F9CE-41E6-AFAC-E9F19F0BA72F}" destId="{6660BD91-0FF7-4DE5-BB68-2E73F57E7842}" srcOrd="0" destOrd="0" presId="urn:microsoft.com/office/officeart/2005/8/layout/hChevron3"/>
    <dgm:cxn modelId="{3733EAE1-5F78-40BD-BE8F-D4A9A5C5D7D9}" type="presParOf" srcId="{0870720B-ADFD-47A6-A3EC-756EE3BBA862}" destId="{6660BD91-0FF7-4DE5-BB68-2E73F57E7842}" srcOrd="0" destOrd="0" presId="urn:microsoft.com/office/officeart/2005/8/layout/hChevron3"/>
    <dgm:cxn modelId="{BC70571E-05EC-4EC0-9999-EA529BAF1A11}" type="presParOf" srcId="{0870720B-ADFD-47A6-A3EC-756EE3BBA862}" destId="{3E1E7316-9B3F-4B28-9092-46860020C567}" srcOrd="1" destOrd="0" presId="urn:microsoft.com/office/officeart/2005/8/layout/hChevron3"/>
    <dgm:cxn modelId="{16A1693E-A2E3-425D-8929-7B12D463BF6B}" type="presParOf" srcId="{0870720B-ADFD-47A6-A3EC-756EE3BBA862}" destId="{5C4CFF76-DFF3-485F-8454-2C1BF19F09CD}" srcOrd="2" destOrd="0" presId="urn:microsoft.com/office/officeart/2005/8/layout/hChevron3"/>
    <dgm:cxn modelId="{E1F29180-1A8D-4873-A103-245D09337322}" type="presParOf" srcId="{0870720B-ADFD-47A6-A3EC-756EE3BBA862}" destId="{72F26864-9F4A-42A7-8025-48806001E42D}" srcOrd="3" destOrd="0" presId="urn:microsoft.com/office/officeart/2005/8/layout/hChevron3"/>
    <dgm:cxn modelId="{237CF8C1-F244-40B2-92D1-56CC4C65F7EB}" type="presParOf" srcId="{0870720B-ADFD-47A6-A3EC-756EE3BBA862}" destId="{A9982EE8-A9E7-4C5C-B1EA-83B9BE1987B3}" srcOrd="4" destOrd="0" presId="urn:microsoft.com/office/officeart/2005/8/layout/hChevron3"/>
    <dgm:cxn modelId="{C6342F69-A703-4685-90F7-25C4E2A2850C}" type="presParOf" srcId="{0870720B-ADFD-47A6-A3EC-756EE3BBA862}" destId="{E56EBE86-8397-4266-BBE4-94B8243E3EC4}" srcOrd="5" destOrd="0" presId="urn:microsoft.com/office/officeart/2005/8/layout/hChevron3"/>
    <dgm:cxn modelId="{27E2A0B6-81CC-41A6-93A3-8B775CCE3E4A}" type="presParOf" srcId="{0870720B-ADFD-47A6-A3EC-756EE3BBA862}" destId="{E9883408-6BE2-429E-8E43-CDABD481F71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F963B2-447C-4AE1-97E4-F0592FC69DDC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F5E68C31-B6C2-4748-8777-99BF48502885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ป.โท</a:t>
          </a:r>
        </a:p>
        <a:p>
          <a:pPr>
            <a:spcAft>
              <a:spcPts val="0"/>
            </a:spcAft>
          </a:pPr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921</a:t>
          </a:r>
          <a:endParaRPr lang="th-TH" sz="20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9FFD32-8EE5-4155-924A-E4848B2F5D17}" type="par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DD9C6D-C9B8-413C-852F-F86EB9DEC54F}" type="sib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0EAA2F-94A2-4083-95C1-FE7E20A63A4B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921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8FD37E-DE88-42A2-B3D5-E9CF58F7BCEE}" type="par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7F24CE-676A-4BDC-8C62-2732AB15429A}" type="sib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EA3C05-9F3A-46DF-8CB0-60DB8A413466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BDBBE0-98E8-41B1-8116-7A4431551282}" type="par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7D6590-774C-4AC8-8D98-8970A3CDB0E9}" type="sib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9858A9-5B36-42B4-A3BE-E9DFE9BDCDD0}" type="pres">
      <dgm:prSet presAssocID="{C5F963B2-447C-4AE1-97E4-F0592FC69DDC}" presName="Name0" presStyleCnt="0">
        <dgm:presLayoutVars>
          <dgm:dir/>
          <dgm:animLvl val="lvl"/>
          <dgm:resizeHandles val="exact"/>
        </dgm:presLayoutVars>
      </dgm:prSet>
      <dgm:spPr/>
    </dgm:pt>
    <dgm:pt modelId="{FBE7CEB0-3BDD-452B-94BD-8E0761B23ACF}" type="pres">
      <dgm:prSet presAssocID="{F5E68C31-B6C2-4748-8777-99BF48502885}" presName="parTxOnly" presStyleLbl="node1" presStyleIdx="0" presStyleCnt="3" custLinFactNeighborX="-56667" custLinFactNeighborY="3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42062F-A53C-4D16-A64D-28CAB91B37DB}" type="pres">
      <dgm:prSet presAssocID="{11DD9C6D-C9B8-413C-852F-F86EB9DEC54F}" presName="parTxOnlySpace" presStyleCnt="0"/>
      <dgm:spPr/>
    </dgm:pt>
    <dgm:pt modelId="{91B4EB3A-E082-4FF4-BBD4-C57C6DDA9E22}" type="pres">
      <dgm:prSet presAssocID="{F10EAA2F-94A2-4083-95C1-FE7E20A63A4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C054D9-5C26-408B-8D54-E40D06E9BD9F}" type="pres">
      <dgm:prSet presAssocID="{3D7F24CE-676A-4BDC-8C62-2732AB15429A}" presName="parTxOnlySpace" presStyleCnt="0"/>
      <dgm:spPr/>
    </dgm:pt>
    <dgm:pt modelId="{696964BF-C3B7-4137-B2A6-1B2F7C50D740}" type="pres">
      <dgm:prSet presAssocID="{F6EA3C05-9F3A-46DF-8CB0-60DB8A413466}" presName="parTxOnly" presStyleLbl="node1" presStyleIdx="2" presStyleCnt="3" custLinFactNeighborY="-3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01FD97D-532C-446D-A077-B2030A75A570}" type="presOf" srcId="{F6EA3C05-9F3A-46DF-8CB0-60DB8A413466}" destId="{696964BF-C3B7-4137-B2A6-1B2F7C50D740}" srcOrd="0" destOrd="0" presId="urn:microsoft.com/office/officeart/2005/8/layout/chevron1"/>
    <dgm:cxn modelId="{0BB831FA-24B9-49BB-BF83-10E501490034}" srcId="{C5F963B2-447C-4AE1-97E4-F0592FC69DDC}" destId="{F5E68C31-B6C2-4748-8777-99BF48502885}" srcOrd="0" destOrd="0" parTransId="{5A9FFD32-8EE5-4155-924A-E4848B2F5D17}" sibTransId="{11DD9C6D-C9B8-413C-852F-F86EB9DEC54F}"/>
    <dgm:cxn modelId="{612C45F7-2F11-45A3-B81A-9026019B2C0E}" srcId="{C5F963B2-447C-4AE1-97E4-F0592FC69DDC}" destId="{F10EAA2F-94A2-4083-95C1-FE7E20A63A4B}" srcOrd="1" destOrd="0" parTransId="{D78FD37E-DE88-42A2-B3D5-E9CF58F7BCEE}" sibTransId="{3D7F24CE-676A-4BDC-8C62-2732AB15429A}"/>
    <dgm:cxn modelId="{67A3614C-092B-4E67-9DB4-3F39CDA48184}" type="presOf" srcId="{C5F963B2-447C-4AE1-97E4-F0592FC69DDC}" destId="{B49858A9-5B36-42B4-A3BE-E9DFE9BDCDD0}" srcOrd="0" destOrd="0" presId="urn:microsoft.com/office/officeart/2005/8/layout/chevron1"/>
    <dgm:cxn modelId="{6C52E01C-0CEB-441D-BA55-5398072BAA6F}" type="presOf" srcId="{F5E68C31-B6C2-4748-8777-99BF48502885}" destId="{FBE7CEB0-3BDD-452B-94BD-8E0761B23ACF}" srcOrd="0" destOrd="0" presId="urn:microsoft.com/office/officeart/2005/8/layout/chevron1"/>
    <dgm:cxn modelId="{D112FD2E-6895-43D8-82C1-3C71341872D2}" type="presOf" srcId="{F10EAA2F-94A2-4083-95C1-FE7E20A63A4B}" destId="{91B4EB3A-E082-4FF4-BBD4-C57C6DDA9E22}" srcOrd="0" destOrd="0" presId="urn:microsoft.com/office/officeart/2005/8/layout/chevron1"/>
    <dgm:cxn modelId="{95DBE173-8246-4426-A5DE-8DC6052864C7}" srcId="{C5F963B2-447C-4AE1-97E4-F0592FC69DDC}" destId="{F6EA3C05-9F3A-46DF-8CB0-60DB8A413466}" srcOrd="2" destOrd="0" parTransId="{5ABDBBE0-98E8-41B1-8116-7A4431551282}" sibTransId="{B57D6590-774C-4AC8-8D98-8970A3CDB0E9}"/>
    <dgm:cxn modelId="{E9BF0AC3-D398-4A07-8ED4-53E28FEE9C8B}" type="presParOf" srcId="{B49858A9-5B36-42B4-A3BE-E9DFE9BDCDD0}" destId="{FBE7CEB0-3BDD-452B-94BD-8E0761B23ACF}" srcOrd="0" destOrd="0" presId="urn:microsoft.com/office/officeart/2005/8/layout/chevron1"/>
    <dgm:cxn modelId="{7EE85C50-73AF-4261-BC94-7B2D561CB24F}" type="presParOf" srcId="{B49858A9-5B36-42B4-A3BE-E9DFE9BDCDD0}" destId="{AA42062F-A53C-4D16-A64D-28CAB91B37DB}" srcOrd="1" destOrd="0" presId="urn:microsoft.com/office/officeart/2005/8/layout/chevron1"/>
    <dgm:cxn modelId="{01C677AD-B4BF-4409-A7B5-6E2BB66D2C09}" type="presParOf" srcId="{B49858A9-5B36-42B4-A3BE-E9DFE9BDCDD0}" destId="{91B4EB3A-E082-4FF4-BBD4-C57C6DDA9E22}" srcOrd="2" destOrd="0" presId="urn:microsoft.com/office/officeart/2005/8/layout/chevron1"/>
    <dgm:cxn modelId="{311048EF-D0D3-49D3-A974-A2E67BE8D6B6}" type="presParOf" srcId="{B49858A9-5B36-42B4-A3BE-E9DFE9BDCDD0}" destId="{34C054D9-5C26-408B-8D54-E40D06E9BD9F}" srcOrd="3" destOrd="0" presId="urn:microsoft.com/office/officeart/2005/8/layout/chevron1"/>
    <dgm:cxn modelId="{1A8B873F-D78B-4967-8892-CACE50A09F1B}" type="presParOf" srcId="{B49858A9-5B36-42B4-A3BE-E9DFE9BDCDD0}" destId="{696964BF-C3B7-4137-B2A6-1B2F7C50D7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F963B2-447C-4AE1-97E4-F0592FC69DDC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F5E68C31-B6C2-4748-8777-99BF48502885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ป.เอก</a:t>
          </a:r>
        </a:p>
        <a:p>
          <a:pPr>
            <a:spcAft>
              <a:spcPts val="0"/>
            </a:spcAft>
          </a:pPr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36</a:t>
          </a:r>
          <a:endParaRPr lang="th-TH" sz="20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9FFD32-8EE5-4155-924A-E4848B2F5D17}" type="par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DD9C6D-C9B8-413C-852F-F86EB9DEC54F}" type="sib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0EAA2F-94A2-4083-95C1-FE7E20A63A4B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36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8FD37E-DE88-42A2-B3D5-E9CF58F7BCEE}" type="par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7F24CE-676A-4BDC-8C62-2732AB15429A}" type="sib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EA3C05-9F3A-46DF-8CB0-60DB8A413466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BDBBE0-98E8-41B1-8116-7A4431551282}" type="par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7D6590-774C-4AC8-8D98-8970A3CDB0E9}" type="sib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9858A9-5B36-42B4-A3BE-E9DFE9BDCDD0}" type="pres">
      <dgm:prSet presAssocID="{C5F963B2-447C-4AE1-97E4-F0592FC69DDC}" presName="Name0" presStyleCnt="0">
        <dgm:presLayoutVars>
          <dgm:dir/>
          <dgm:animLvl val="lvl"/>
          <dgm:resizeHandles val="exact"/>
        </dgm:presLayoutVars>
      </dgm:prSet>
      <dgm:spPr/>
    </dgm:pt>
    <dgm:pt modelId="{FBE7CEB0-3BDD-452B-94BD-8E0761B23ACF}" type="pres">
      <dgm:prSet presAssocID="{F5E68C31-B6C2-4748-8777-99BF48502885}" presName="parTxOnly" presStyleLbl="node1" presStyleIdx="0" presStyleCnt="3" custLinFactNeighborX="-1124" custLinFactNeighborY="-1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42062F-A53C-4D16-A64D-28CAB91B37DB}" type="pres">
      <dgm:prSet presAssocID="{11DD9C6D-C9B8-413C-852F-F86EB9DEC54F}" presName="parTxOnlySpace" presStyleCnt="0"/>
      <dgm:spPr/>
    </dgm:pt>
    <dgm:pt modelId="{91B4EB3A-E082-4FF4-BBD4-C57C6DDA9E22}" type="pres">
      <dgm:prSet presAssocID="{F10EAA2F-94A2-4083-95C1-FE7E20A63A4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C054D9-5C26-408B-8D54-E40D06E9BD9F}" type="pres">
      <dgm:prSet presAssocID="{3D7F24CE-676A-4BDC-8C62-2732AB15429A}" presName="parTxOnlySpace" presStyleCnt="0"/>
      <dgm:spPr/>
    </dgm:pt>
    <dgm:pt modelId="{696964BF-C3B7-4137-B2A6-1B2F7C50D740}" type="pres">
      <dgm:prSet presAssocID="{F6EA3C05-9F3A-46DF-8CB0-60DB8A413466}" presName="parTxOnly" presStyleLbl="node1" presStyleIdx="2" presStyleCnt="3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A13C857-1354-45B2-8EE9-9A0747E3D020}" type="presOf" srcId="{F10EAA2F-94A2-4083-95C1-FE7E20A63A4B}" destId="{91B4EB3A-E082-4FF4-BBD4-C57C6DDA9E22}" srcOrd="0" destOrd="0" presId="urn:microsoft.com/office/officeart/2005/8/layout/chevron1"/>
    <dgm:cxn modelId="{CCE89496-1DF7-44A6-BF35-DD468056C805}" type="presOf" srcId="{F6EA3C05-9F3A-46DF-8CB0-60DB8A413466}" destId="{696964BF-C3B7-4137-B2A6-1B2F7C50D740}" srcOrd="0" destOrd="0" presId="urn:microsoft.com/office/officeart/2005/8/layout/chevron1"/>
    <dgm:cxn modelId="{2208F9E7-3043-47E1-8A57-E16FDC26DED8}" type="presOf" srcId="{C5F963B2-447C-4AE1-97E4-F0592FC69DDC}" destId="{B49858A9-5B36-42B4-A3BE-E9DFE9BDCDD0}" srcOrd="0" destOrd="0" presId="urn:microsoft.com/office/officeart/2005/8/layout/chevron1"/>
    <dgm:cxn modelId="{0BB831FA-24B9-49BB-BF83-10E501490034}" srcId="{C5F963B2-447C-4AE1-97E4-F0592FC69DDC}" destId="{F5E68C31-B6C2-4748-8777-99BF48502885}" srcOrd="0" destOrd="0" parTransId="{5A9FFD32-8EE5-4155-924A-E4848B2F5D17}" sibTransId="{11DD9C6D-C9B8-413C-852F-F86EB9DEC54F}"/>
    <dgm:cxn modelId="{612C45F7-2F11-45A3-B81A-9026019B2C0E}" srcId="{C5F963B2-447C-4AE1-97E4-F0592FC69DDC}" destId="{F10EAA2F-94A2-4083-95C1-FE7E20A63A4B}" srcOrd="1" destOrd="0" parTransId="{D78FD37E-DE88-42A2-B3D5-E9CF58F7BCEE}" sibTransId="{3D7F24CE-676A-4BDC-8C62-2732AB15429A}"/>
    <dgm:cxn modelId="{95DBE173-8246-4426-A5DE-8DC6052864C7}" srcId="{C5F963B2-447C-4AE1-97E4-F0592FC69DDC}" destId="{F6EA3C05-9F3A-46DF-8CB0-60DB8A413466}" srcOrd="2" destOrd="0" parTransId="{5ABDBBE0-98E8-41B1-8116-7A4431551282}" sibTransId="{B57D6590-774C-4AC8-8D98-8970A3CDB0E9}"/>
    <dgm:cxn modelId="{CE36AAA1-AE03-4932-B673-E74658AEDB78}" type="presOf" srcId="{F5E68C31-B6C2-4748-8777-99BF48502885}" destId="{FBE7CEB0-3BDD-452B-94BD-8E0761B23ACF}" srcOrd="0" destOrd="0" presId="urn:microsoft.com/office/officeart/2005/8/layout/chevron1"/>
    <dgm:cxn modelId="{AB0F326B-F553-4818-A37A-72185C898A39}" type="presParOf" srcId="{B49858A9-5B36-42B4-A3BE-E9DFE9BDCDD0}" destId="{FBE7CEB0-3BDD-452B-94BD-8E0761B23ACF}" srcOrd="0" destOrd="0" presId="urn:microsoft.com/office/officeart/2005/8/layout/chevron1"/>
    <dgm:cxn modelId="{A1DDFA77-19C4-465C-BE5F-5C4E9E105A80}" type="presParOf" srcId="{B49858A9-5B36-42B4-A3BE-E9DFE9BDCDD0}" destId="{AA42062F-A53C-4D16-A64D-28CAB91B37DB}" srcOrd="1" destOrd="0" presId="urn:microsoft.com/office/officeart/2005/8/layout/chevron1"/>
    <dgm:cxn modelId="{F4886A39-5266-4DCE-BB45-F74947B0413B}" type="presParOf" srcId="{B49858A9-5B36-42B4-A3BE-E9DFE9BDCDD0}" destId="{91B4EB3A-E082-4FF4-BBD4-C57C6DDA9E22}" srcOrd="2" destOrd="0" presId="urn:microsoft.com/office/officeart/2005/8/layout/chevron1"/>
    <dgm:cxn modelId="{0A19D740-1718-411F-A8A4-C11B93EEFFFA}" type="presParOf" srcId="{B49858A9-5B36-42B4-A3BE-E9DFE9BDCDD0}" destId="{34C054D9-5C26-408B-8D54-E40D06E9BD9F}" srcOrd="3" destOrd="0" presId="urn:microsoft.com/office/officeart/2005/8/layout/chevron1"/>
    <dgm:cxn modelId="{1A8CA440-9397-4136-A899-5174A33C3513}" type="presParOf" srcId="{B49858A9-5B36-42B4-A3BE-E9DFE9BDCDD0}" destId="{696964BF-C3B7-4137-B2A6-1B2F7C50D7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3909DD-07F2-46FE-B54B-879982F83982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5B32483-D60E-4BEA-ABDC-345D006ED2F2}">
      <dgm:prSet phldrT="[ข้อความ]" custT="1"/>
      <dgm:spPr/>
      <dgm:t>
        <a:bodyPr/>
        <a:lstStyle/>
        <a:p>
          <a:r>
            <a:rPr lang="th-TH" sz="16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ปฐมวัย</a:t>
          </a:r>
        </a:p>
        <a:p>
          <a:r>
            <a:rPr lang="th-TH" sz="16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33,863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2030BB-EAB6-4444-B008-E45E2C580BF3}" type="par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D35975-E4AF-4F84-A18C-CBDCC67293A5}" type="sib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8FF490-140F-46C4-A7FF-16BA62CF8768}">
      <dgm:prSet phldrT="[ข้อความ]" custT="1"/>
      <dgm:spPr/>
      <dgm:t>
        <a:bodyPr/>
        <a:lstStyle/>
        <a:p>
          <a:r>
            <a:rPr lang="th-TH" sz="16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สพฐ.</a:t>
          </a:r>
        </a:p>
        <a:p>
          <a:r>
            <a:rPr lang="th-TH" sz="16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14,837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8332F-DD3A-414C-9595-AFA7DE387AF7}" type="parTrans" cxnId="{318B9985-B0EF-43D7-8810-F42D651BF238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9BE926-EC66-4D4E-85DE-B4910AF6C484}" type="sibTrans" cxnId="{318B9985-B0EF-43D7-8810-F42D651BF238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882BD6D-8E4F-4545-9AE8-F13C2D21503F}">
      <dgm:prSet phldrT="[ข้อความ]" custT="1"/>
      <dgm:spPr/>
      <dgm:t>
        <a:bodyPr/>
        <a:lstStyle/>
        <a:p>
          <a:r>
            <a:rPr lang="th-TH" sz="16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อปท.</a:t>
          </a:r>
        </a:p>
        <a:p>
          <a:r>
            <a:rPr lang="th-TH" sz="16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9290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76A76F-30F0-469A-A25C-88E1B62494E8}" type="parTrans" cxnId="{48551692-3D00-4B0F-BD8B-2F38FC1213E3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520DC-E08B-4034-9A80-AC2AF6297EEB}" type="sibTrans" cxnId="{48551692-3D00-4B0F-BD8B-2F38FC1213E3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FE671D-C612-487B-90F7-B5740E52A12F}">
      <dgm:prSet phldrT="[ข้อความ]" custT="1"/>
      <dgm:spPr/>
      <dgm:t>
        <a:bodyPr/>
        <a:lstStyle/>
        <a:p>
          <a:r>
            <a:rPr lang="th-TH" sz="16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อิ่น ๆ 18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0F3CA6-B5D6-4CD1-9963-23A6B37C4A0A}" type="parTrans" cxnId="{9326DA78-CDB5-45DA-A890-9C8EBF08A10C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99D1B8-41A2-4FD1-9A91-1797F241BF6F}" type="sibTrans" cxnId="{9326DA78-CDB5-45DA-A890-9C8EBF08A10C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8C012-B990-4E90-8856-B99F65C61CF3}">
      <dgm:prSet phldrT="[ข้อความ]" custT="1"/>
      <dgm:spPr/>
      <dgm:t>
        <a:bodyPr/>
        <a:lstStyle/>
        <a:p>
          <a:r>
            <a:rPr lang="th-TH" sz="16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r>
            <a:rPr lang="th-TH" sz="16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9,718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CEE055-5E0E-4416-B7DF-D2E2374AD2A3}" type="parTrans" cxnId="{71B1062F-98B1-4059-93A2-9026DF2C9E9A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E36EBD-46CE-41FE-B596-D9071910C8B3}" type="sibTrans" cxnId="{71B1062F-98B1-4059-93A2-9026DF2C9E9A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326CDC2-E1EB-49C8-9CF3-741E2DD36D1A}" type="pres">
      <dgm:prSet presAssocID="{C43909DD-07F2-46FE-B54B-879982F839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63E8B9-95B1-4C16-A2AE-5F0013FBD090}" type="pres">
      <dgm:prSet presAssocID="{F5B32483-D60E-4BEA-ABDC-345D006ED2F2}" presName="centerShape" presStyleLbl="node0" presStyleIdx="0" presStyleCnt="1"/>
      <dgm:spPr/>
      <dgm:t>
        <a:bodyPr/>
        <a:lstStyle/>
        <a:p>
          <a:endParaRPr lang="th-TH"/>
        </a:p>
      </dgm:t>
    </dgm:pt>
    <dgm:pt modelId="{3608FC38-DC8F-4593-A898-A9CC552615BE}" type="pres">
      <dgm:prSet presAssocID="{46F8332F-DD3A-414C-9595-AFA7DE387AF7}" presName="Name9" presStyleLbl="parChTrans1D2" presStyleIdx="0" presStyleCnt="4"/>
      <dgm:spPr/>
      <dgm:t>
        <a:bodyPr/>
        <a:lstStyle/>
        <a:p>
          <a:endParaRPr lang="th-TH"/>
        </a:p>
      </dgm:t>
    </dgm:pt>
    <dgm:pt modelId="{757713A3-8D28-4FFA-8E25-9E333CC1729F}" type="pres">
      <dgm:prSet presAssocID="{46F8332F-DD3A-414C-9595-AFA7DE387AF7}" presName="connTx" presStyleLbl="parChTrans1D2" presStyleIdx="0" presStyleCnt="4"/>
      <dgm:spPr/>
      <dgm:t>
        <a:bodyPr/>
        <a:lstStyle/>
        <a:p>
          <a:endParaRPr lang="th-TH"/>
        </a:p>
      </dgm:t>
    </dgm:pt>
    <dgm:pt modelId="{83E8008F-7D43-4ED1-ACEE-8A79D1F24E39}" type="pres">
      <dgm:prSet presAssocID="{738FF490-140F-46C4-A7FF-16BA62CF87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579797-5CF2-473F-842B-1AC0CBD46311}" type="pres">
      <dgm:prSet presAssocID="{3376A76F-30F0-469A-A25C-88E1B62494E8}" presName="Name9" presStyleLbl="parChTrans1D2" presStyleIdx="1" presStyleCnt="4"/>
      <dgm:spPr/>
      <dgm:t>
        <a:bodyPr/>
        <a:lstStyle/>
        <a:p>
          <a:endParaRPr lang="th-TH"/>
        </a:p>
      </dgm:t>
    </dgm:pt>
    <dgm:pt modelId="{D3662D47-FA50-4913-866F-5D6E85D487D5}" type="pres">
      <dgm:prSet presAssocID="{3376A76F-30F0-469A-A25C-88E1B62494E8}" presName="connTx" presStyleLbl="parChTrans1D2" presStyleIdx="1" presStyleCnt="4"/>
      <dgm:spPr/>
      <dgm:t>
        <a:bodyPr/>
        <a:lstStyle/>
        <a:p>
          <a:endParaRPr lang="th-TH"/>
        </a:p>
      </dgm:t>
    </dgm:pt>
    <dgm:pt modelId="{B0E566F0-C913-49FA-983E-3CB23C264524}" type="pres">
      <dgm:prSet presAssocID="{A882BD6D-8E4F-4545-9AE8-F13C2D21503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5CB92C-DC07-46AB-AECC-94E27C58D94B}" type="pres">
      <dgm:prSet presAssocID="{C10F3CA6-B5D6-4CD1-9963-23A6B37C4A0A}" presName="Name9" presStyleLbl="parChTrans1D2" presStyleIdx="2" presStyleCnt="4"/>
      <dgm:spPr/>
      <dgm:t>
        <a:bodyPr/>
        <a:lstStyle/>
        <a:p>
          <a:endParaRPr lang="th-TH"/>
        </a:p>
      </dgm:t>
    </dgm:pt>
    <dgm:pt modelId="{332ED40C-257F-433B-80DD-841496D69F62}" type="pres">
      <dgm:prSet presAssocID="{C10F3CA6-B5D6-4CD1-9963-23A6B37C4A0A}" presName="connTx" presStyleLbl="parChTrans1D2" presStyleIdx="2" presStyleCnt="4"/>
      <dgm:spPr/>
      <dgm:t>
        <a:bodyPr/>
        <a:lstStyle/>
        <a:p>
          <a:endParaRPr lang="th-TH"/>
        </a:p>
      </dgm:t>
    </dgm:pt>
    <dgm:pt modelId="{1FD35E45-730B-41F3-BDC1-EBDFC30B8BBC}" type="pres">
      <dgm:prSet presAssocID="{14FE671D-C612-487B-90F7-B5740E52A1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D7F142-D22F-4E64-94D0-7CCCCA43C576}" type="pres">
      <dgm:prSet presAssocID="{71CEE055-5E0E-4416-B7DF-D2E2374AD2A3}" presName="Name9" presStyleLbl="parChTrans1D2" presStyleIdx="3" presStyleCnt="4"/>
      <dgm:spPr/>
      <dgm:t>
        <a:bodyPr/>
        <a:lstStyle/>
        <a:p>
          <a:endParaRPr lang="th-TH"/>
        </a:p>
      </dgm:t>
    </dgm:pt>
    <dgm:pt modelId="{D6C8EE10-B4F1-43EE-8CC9-83E8586CE05A}" type="pres">
      <dgm:prSet presAssocID="{71CEE055-5E0E-4416-B7DF-D2E2374AD2A3}" presName="connTx" presStyleLbl="parChTrans1D2" presStyleIdx="3" presStyleCnt="4"/>
      <dgm:spPr/>
      <dgm:t>
        <a:bodyPr/>
        <a:lstStyle/>
        <a:p>
          <a:endParaRPr lang="th-TH"/>
        </a:p>
      </dgm:t>
    </dgm:pt>
    <dgm:pt modelId="{1268BE50-6324-43A5-8B42-047D950579A4}" type="pres">
      <dgm:prSet presAssocID="{4FB8C012-B990-4E90-8856-B99F65C61C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FEF03C4-8E60-4080-BDA5-BF746B15D5E5}" type="presOf" srcId="{3376A76F-30F0-469A-A25C-88E1B62494E8}" destId="{D3662D47-FA50-4913-866F-5D6E85D487D5}" srcOrd="1" destOrd="0" presId="urn:microsoft.com/office/officeart/2005/8/layout/radial1"/>
    <dgm:cxn modelId="{B3DAEEB6-8946-4E16-9EB3-72964B9F7E10}" type="presOf" srcId="{C10F3CA6-B5D6-4CD1-9963-23A6B37C4A0A}" destId="{3F5CB92C-DC07-46AB-AECC-94E27C58D94B}" srcOrd="0" destOrd="0" presId="urn:microsoft.com/office/officeart/2005/8/layout/radial1"/>
    <dgm:cxn modelId="{E9102956-2F05-45F7-9174-7035B8CE9BA8}" type="presOf" srcId="{C43909DD-07F2-46FE-B54B-879982F83982}" destId="{F326CDC2-E1EB-49C8-9CF3-741E2DD36D1A}" srcOrd="0" destOrd="0" presId="urn:microsoft.com/office/officeart/2005/8/layout/radial1"/>
    <dgm:cxn modelId="{A2EF6550-14FE-4259-A1C8-F6903BD8015A}" type="presOf" srcId="{46F8332F-DD3A-414C-9595-AFA7DE387AF7}" destId="{3608FC38-DC8F-4593-A898-A9CC552615BE}" srcOrd="0" destOrd="0" presId="urn:microsoft.com/office/officeart/2005/8/layout/radial1"/>
    <dgm:cxn modelId="{71B1062F-98B1-4059-93A2-9026DF2C9E9A}" srcId="{F5B32483-D60E-4BEA-ABDC-345D006ED2F2}" destId="{4FB8C012-B990-4E90-8856-B99F65C61CF3}" srcOrd="3" destOrd="0" parTransId="{71CEE055-5E0E-4416-B7DF-D2E2374AD2A3}" sibTransId="{65E36EBD-46CE-41FE-B596-D9071910C8B3}"/>
    <dgm:cxn modelId="{E1D636F8-2656-482B-B07A-2F658FA67348}" type="presOf" srcId="{4FB8C012-B990-4E90-8856-B99F65C61CF3}" destId="{1268BE50-6324-43A5-8B42-047D950579A4}" srcOrd="0" destOrd="0" presId="urn:microsoft.com/office/officeart/2005/8/layout/radial1"/>
    <dgm:cxn modelId="{A7D3D2F6-8396-4844-9B25-5BB73F2D19E3}" type="presOf" srcId="{14FE671D-C612-487B-90F7-B5740E52A12F}" destId="{1FD35E45-730B-41F3-BDC1-EBDFC30B8BBC}" srcOrd="0" destOrd="0" presId="urn:microsoft.com/office/officeart/2005/8/layout/radial1"/>
    <dgm:cxn modelId="{16AA2440-6448-4BFA-9B33-F1EF17EDE6B8}" type="presOf" srcId="{C10F3CA6-B5D6-4CD1-9963-23A6B37C4A0A}" destId="{332ED40C-257F-433B-80DD-841496D69F62}" srcOrd="1" destOrd="0" presId="urn:microsoft.com/office/officeart/2005/8/layout/radial1"/>
    <dgm:cxn modelId="{87153A3D-B074-4C96-A043-7594608A6B2C}" type="presOf" srcId="{3376A76F-30F0-469A-A25C-88E1B62494E8}" destId="{38579797-5CF2-473F-842B-1AC0CBD46311}" srcOrd="0" destOrd="0" presId="urn:microsoft.com/office/officeart/2005/8/layout/radial1"/>
    <dgm:cxn modelId="{1D10FDE3-6666-4C82-9CC1-1B5D2F2CBD97}" type="presOf" srcId="{71CEE055-5E0E-4416-B7DF-D2E2374AD2A3}" destId="{D6C8EE10-B4F1-43EE-8CC9-83E8586CE05A}" srcOrd="1" destOrd="0" presId="urn:microsoft.com/office/officeart/2005/8/layout/radial1"/>
    <dgm:cxn modelId="{071A29C0-B260-4CD0-A66A-7890C0D25C43}" type="presOf" srcId="{F5B32483-D60E-4BEA-ABDC-345D006ED2F2}" destId="{AF63E8B9-95B1-4C16-A2AE-5F0013FBD090}" srcOrd="0" destOrd="0" presId="urn:microsoft.com/office/officeart/2005/8/layout/radial1"/>
    <dgm:cxn modelId="{AFB06AA6-D243-41E7-B9A8-40FF9B709087}" type="presOf" srcId="{738FF490-140F-46C4-A7FF-16BA62CF8768}" destId="{83E8008F-7D43-4ED1-ACEE-8A79D1F24E39}" srcOrd="0" destOrd="0" presId="urn:microsoft.com/office/officeart/2005/8/layout/radial1"/>
    <dgm:cxn modelId="{318B9985-B0EF-43D7-8810-F42D651BF238}" srcId="{F5B32483-D60E-4BEA-ABDC-345D006ED2F2}" destId="{738FF490-140F-46C4-A7FF-16BA62CF8768}" srcOrd="0" destOrd="0" parTransId="{46F8332F-DD3A-414C-9595-AFA7DE387AF7}" sibTransId="{CF9BE926-EC66-4D4E-85DE-B4910AF6C484}"/>
    <dgm:cxn modelId="{34CAF4D9-52C9-4E00-9386-C688DCBB34B5}" type="presOf" srcId="{71CEE055-5E0E-4416-B7DF-D2E2374AD2A3}" destId="{B6D7F142-D22F-4E64-94D0-7CCCCA43C576}" srcOrd="0" destOrd="0" presId="urn:microsoft.com/office/officeart/2005/8/layout/radial1"/>
    <dgm:cxn modelId="{9326DA78-CDB5-45DA-A890-9C8EBF08A10C}" srcId="{F5B32483-D60E-4BEA-ABDC-345D006ED2F2}" destId="{14FE671D-C612-487B-90F7-B5740E52A12F}" srcOrd="2" destOrd="0" parTransId="{C10F3CA6-B5D6-4CD1-9963-23A6B37C4A0A}" sibTransId="{9B99D1B8-41A2-4FD1-9A91-1797F241BF6F}"/>
    <dgm:cxn modelId="{94B7935F-A81E-4F68-8A71-22F79A0D21BE}" srcId="{C43909DD-07F2-46FE-B54B-879982F83982}" destId="{F5B32483-D60E-4BEA-ABDC-345D006ED2F2}" srcOrd="0" destOrd="0" parTransId="{AF2030BB-EAB6-4444-B008-E45E2C580BF3}" sibTransId="{BBD35975-E4AF-4F84-A18C-CBDCC67293A5}"/>
    <dgm:cxn modelId="{48551692-3D00-4B0F-BD8B-2F38FC1213E3}" srcId="{F5B32483-D60E-4BEA-ABDC-345D006ED2F2}" destId="{A882BD6D-8E4F-4545-9AE8-F13C2D21503F}" srcOrd="1" destOrd="0" parTransId="{3376A76F-30F0-469A-A25C-88E1B62494E8}" sibTransId="{46F520DC-E08B-4034-9A80-AC2AF6297EEB}"/>
    <dgm:cxn modelId="{5408208D-6503-42AE-8540-E9C61CE7F2DA}" type="presOf" srcId="{A882BD6D-8E4F-4545-9AE8-F13C2D21503F}" destId="{B0E566F0-C913-49FA-983E-3CB23C264524}" srcOrd="0" destOrd="0" presId="urn:microsoft.com/office/officeart/2005/8/layout/radial1"/>
    <dgm:cxn modelId="{332E7295-34DA-4BF2-B826-05BC0A004A65}" type="presOf" srcId="{46F8332F-DD3A-414C-9595-AFA7DE387AF7}" destId="{757713A3-8D28-4FFA-8E25-9E333CC1729F}" srcOrd="1" destOrd="0" presId="urn:microsoft.com/office/officeart/2005/8/layout/radial1"/>
    <dgm:cxn modelId="{B9ECE922-2760-4E90-9EFD-DE0DEFE96227}" type="presParOf" srcId="{F326CDC2-E1EB-49C8-9CF3-741E2DD36D1A}" destId="{AF63E8B9-95B1-4C16-A2AE-5F0013FBD090}" srcOrd="0" destOrd="0" presId="urn:microsoft.com/office/officeart/2005/8/layout/radial1"/>
    <dgm:cxn modelId="{AE725AE9-3272-4EC2-9303-C049FE18BAB4}" type="presParOf" srcId="{F326CDC2-E1EB-49C8-9CF3-741E2DD36D1A}" destId="{3608FC38-DC8F-4593-A898-A9CC552615BE}" srcOrd="1" destOrd="0" presId="urn:microsoft.com/office/officeart/2005/8/layout/radial1"/>
    <dgm:cxn modelId="{0E4170C0-8E0C-4D7E-99E2-53073936109C}" type="presParOf" srcId="{3608FC38-DC8F-4593-A898-A9CC552615BE}" destId="{757713A3-8D28-4FFA-8E25-9E333CC1729F}" srcOrd="0" destOrd="0" presId="urn:microsoft.com/office/officeart/2005/8/layout/radial1"/>
    <dgm:cxn modelId="{9AE9A1DE-D2EF-4BE0-BEBC-B6DE9E9FE460}" type="presParOf" srcId="{F326CDC2-E1EB-49C8-9CF3-741E2DD36D1A}" destId="{83E8008F-7D43-4ED1-ACEE-8A79D1F24E39}" srcOrd="2" destOrd="0" presId="urn:microsoft.com/office/officeart/2005/8/layout/radial1"/>
    <dgm:cxn modelId="{2CF57232-1203-4DCA-8E7E-E6FD2F9567FA}" type="presParOf" srcId="{F326CDC2-E1EB-49C8-9CF3-741E2DD36D1A}" destId="{38579797-5CF2-473F-842B-1AC0CBD46311}" srcOrd="3" destOrd="0" presId="urn:microsoft.com/office/officeart/2005/8/layout/radial1"/>
    <dgm:cxn modelId="{D589E5B7-5ED5-4F1C-9A0C-D02EEB02AED3}" type="presParOf" srcId="{38579797-5CF2-473F-842B-1AC0CBD46311}" destId="{D3662D47-FA50-4913-866F-5D6E85D487D5}" srcOrd="0" destOrd="0" presId="urn:microsoft.com/office/officeart/2005/8/layout/radial1"/>
    <dgm:cxn modelId="{26A66125-747F-4175-AB37-D5CFE3FD848E}" type="presParOf" srcId="{F326CDC2-E1EB-49C8-9CF3-741E2DD36D1A}" destId="{B0E566F0-C913-49FA-983E-3CB23C264524}" srcOrd="4" destOrd="0" presId="urn:microsoft.com/office/officeart/2005/8/layout/radial1"/>
    <dgm:cxn modelId="{620D6257-E1F6-435F-9304-10CE9A3EBD75}" type="presParOf" srcId="{F326CDC2-E1EB-49C8-9CF3-741E2DD36D1A}" destId="{3F5CB92C-DC07-46AB-AECC-94E27C58D94B}" srcOrd="5" destOrd="0" presId="urn:microsoft.com/office/officeart/2005/8/layout/radial1"/>
    <dgm:cxn modelId="{9CC6D195-A7F1-4F54-8D82-B04188320A63}" type="presParOf" srcId="{3F5CB92C-DC07-46AB-AECC-94E27C58D94B}" destId="{332ED40C-257F-433B-80DD-841496D69F62}" srcOrd="0" destOrd="0" presId="urn:microsoft.com/office/officeart/2005/8/layout/radial1"/>
    <dgm:cxn modelId="{AB630007-4A01-472D-A140-AA6FDA486647}" type="presParOf" srcId="{F326CDC2-E1EB-49C8-9CF3-741E2DD36D1A}" destId="{1FD35E45-730B-41F3-BDC1-EBDFC30B8BBC}" srcOrd="6" destOrd="0" presId="urn:microsoft.com/office/officeart/2005/8/layout/radial1"/>
    <dgm:cxn modelId="{DEF50048-84A3-4398-BC5A-2EF37DEB4771}" type="presParOf" srcId="{F326CDC2-E1EB-49C8-9CF3-741E2DD36D1A}" destId="{B6D7F142-D22F-4E64-94D0-7CCCCA43C576}" srcOrd="7" destOrd="0" presId="urn:microsoft.com/office/officeart/2005/8/layout/radial1"/>
    <dgm:cxn modelId="{B33CC89F-0170-4EE8-A818-C5E5CA652296}" type="presParOf" srcId="{B6D7F142-D22F-4E64-94D0-7CCCCA43C576}" destId="{D6C8EE10-B4F1-43EE-8CC9-83E8586CE05A}" srcOrd="0" destOrd="0" presId="urn:microsoft.com/office/officeart/2005/8/layout/radial1"/>
    <dgm:cxn modelId="{C0444DB1-911E-4B9C-B1EE-ADF9065153DD}" type="presParOf" srcId="{F326CDC2-E1EB-49C8-9CF3-741E2DD36D1A}" destId="{1268BE50-6324-43A5-8B42-047D950579A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3909DD-07F2-46FE-B54B-879982F83982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5B32483-D60E-4BEA-ABDC-345D006ED2F2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ประถม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68,276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2030BB-EAB6-4444-B008-E45E2C580BF3}" type="par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D35975-E4AF-4F84-A18C-CBDCC67293A5}" type="sib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8FF490-140F-46C4-A7FF-16BA62CF8768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สพฐ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44,307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8332F-DD3A-414C-9595-AFA7DE387AF7}" type="parTrans" cxnId="{318B9985-B0EF-43D7-8810-F42D651BF238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9BE926-EC66-4D4E-85DE-B4910AF6C484}" type="sibTrans" cxnId="{318B9985-B0EF-43D7-8810-F42D651BF238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882BD6D-8E4F-4545-9AE8-F13C2D21503F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1814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76A76F-30F0-469A-A25C-88E1B62494E8}" type="parTrans" cxnId="{48551692-3D00-4B0F-BD8B-2F38FC1213E3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520DC-E08B-4034-9A80-AC2AF6297EEB}" type="sibTrans" cxnId="{48551692-3D00-4B0F-BD8B-2F38FC1213E3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FE671D-C612-487B-90F7-B5740E52A12F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550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0F3CA6-B5D6-4CD1-9963-23A6B37C4A0A}" type="parTrans" cxnId="{9326DA78-CDB5-45DA-A890-9C8EBF08A10C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99D1B8-41A2-4FD1-9A91-1797F241BF6F}" type="sibTrans" cxnId="{9326DA78-CDB5-45DA-A890-9C8EBF08A10C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8C012-B990-4E90-8856-B99F65C61CF3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21,567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CEE055-5E0E-4416-B7DF-D2E2374AD2A3}" type="parTrans" cxnId="{71B1062F-98B1-4059-93A2-9026DF2C9E9A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E36EBD-46CE-41FE-B596-D9071910C8B3}" type="sibTrans" cxnId="{71B1062F-98B1-4059-93A2-9026DF2C9E9A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985ADDA-24A8-4047-B568-805EAEBFE88A}">
      <dgm:prSet phldrT="[ข้อความ]"/>
      <dgm:spPr/>
      <dgm:t>
        <a:bodyPr/>
        <a:lstStyle/>
        <a:p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</a:t>
          </a:r>
        </a:p>
        <a:p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</a:t>
          </a:r>
        </a:p>
      </dgm:t>
    </dgm:pt>
    <dgm:pt modelId="{0EC6DAF7-FE78-427E-BFB5-6EA6515523B5}" type="parTrans" cxnId="{BB25C6C8-91D3-4B7C-93F6-3FEACC412271}">
      <dgm:prSet/>
      <dgm:spPr/>
      <dgm:t>
        <a:bodyPr/>
        <a:lstStyle/>
        <a:p>
          <a:endParaRPr lang="th-TH"/>
        </a:p>
      </dgm:t>
    </dgm:pt>
    <dgm:pt modelId="{F0704E47-960D-4A5A-90DA-F4C1DBAFA1E2}" type="sibTrans" cxnId="{BB25C6C8-91D3-4B7C-93F6-3FEACC412271}">
      <dgm:prSet/>
      <dgm:spPr/>
      <dgm:t>
        <a:bodyPr/>
        <a:lstStyle/>
        <a:p>
          <a:endParaRPr lang="th-TH"/>
        </a:p>
      </dgm:t>
    </dgm:pt>
    <dgm:pt modelId="{F326CDC2-E1EB-49C8-9CF3-741E2DD36D1A}" type="pres">
      <dgm:prSet presAssocID="{C43909DD-07F2-46FE-B54B-879982F839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63E8B9-95B1-4C16-A2AE-5F0013FBD090}" type="pres">
      <dgm:prSet presAssocID="{F5B32483-D60E-4BEA-ABDC-345D006ED2F2}" presName="centerShape" presStyleLbl="node0" presStyleIdx="0" presStyleCnt="1"/>
      <dgm:spPr/>
      <dgm:t>
        <a:bodyPr/>
        <a:lstStyle/>
        <a:p>
          <a:endParaRPr lang="th-TH"/>
        </a:p>
      </dgm:t>
    </dgm:pt>
    <dgm:pt modelId="{3608FC38-DC8F-4593-A898-A9CC552615BE}" type="pres">
      <dgm:prSet presAssocID="{46F8332F-DD3A-414C-9595-AFA7DE387AF7}" presName="Name9" presStyleLbl="parChTrans1D2" presStyleIdx="0" presStyleCnt="5"/>
      <dgm:spPr/>
      <dgm:t>
        <a:bodyPr/>
        <a:lstStyle/>
        <a:p>
          <a:endParaRPr lang="th-TH"/>
        </a:p>
      </dgm:t>
    </dgm:pt>
    <dgm:pt modelId="{757713A3-8D28-4FFA-8E25-9E333CC1729F}" type="pres">
      <dgm:prSet presAssocID="{46F8332F-DD3A-414C-9595-AFA7DE387AF7}" presName="connTx" presStyleLbl="parChTrans1D2" presStyleIdx="0" presStyleCnt="5"/>
      <dgm:spPr/>
      <dgm:t>
        <a:bodyPr/>
        <a:lstStyle/>
        <a:p>
          <a:endParaRPr lang="th-TH"/>
        </a:p>
      </dgm:t>
    </dgm:pt>
    <dgm:pt modelId="{83E8008F-7D43-4ED1-ACEE-8A79D1F24E39}" type="pres">
      <dgm:prSet presAssocID="{738FF490-140F-46C4-A7FF-16BA62CF87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579797-5CF2-473F-842B-1AC0CBD46311}" type="pres">
      <dgm:prSet presAssocID="{3376A76F-30F0-469A-A25C-88E1B62494E8}" presName="Name9" presStyleLbl="parChTrans1D2" presStyleIdx="1" presStyleCnt="5"/>
      <dgm:spPr/>
      <dgm:t>
        <a:bodyPr/>
        <a:lstStyle/>
        <a:p>
          <a:endParaRPr lang="th-TH"/>
        </a:p>
      </dgm:t>
    </dgm:pt>
    <dgm:pt modelId="{D3662D47-FA50-4913-866F-5D6E85D487D5}" type="pres">
      <dgm:prSet presAssocID="{3376A76F-30F0-469A-A25C-88E1B62494E8}" presName="connTx" presStyleLbl="parChTrans1D2" presStyleIdx="1" presStyleCnt="5"/>
      <dgm:spPr/>
      <dgm:t>
        <a:bodyPr/>
        <a:lstStyle/>
        <a:p>
          <a:endParaRPr lang="th-TH"/>
        </a:p>
      </dgm:t>
    </dgm:pt>
    <dgm:pt modelId="{B0E566F0-C913-49FA-983E-3CB23C264524}" type="pres">
      <dgm:prSet presAssocID="{A882BD6D-8E4F-4545-9AE8-F13C2D2150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F79AE5-575E-45F6-B73D-D596CACAF9B6}" type="pres">
      <dgm:prSet presAssocID="{0EC6DAF7-FE78-427E-BFB5-6EA6515523B5}" presName="Name9" presStyleLbl="parChTrans1D2" presStyleIdx="2" presStyleCnt="5"/>
      <dgm:spPr/>
      <dgm:t>
        <a:bodyPr/>
        <a:lstStyle/>
        <a:p>
          <a:endParaRPr lang="th-TH"/>
        </a:p>
      </dgm:t>
    </dgm:pt>
    <dgm:pt modelId="{C8B8884B-1878-411B-8330-138592A9DF07}" type="pres">
      <dgm:prSet presAssocID="{0EC6DAF7-FE78-427E-BFB5-6EA6515523B5}" presName="connTx" presStyleLbl="parChTrans1D2" presStyleIdx="2" presStyleCnt="5"/>
      <dgm:spPr/>
      <dgm:t>
        <a:bodyPr/>
        <a:lstStyle/>
        <a:p>
          <a:endParaRPr lang="th-TH"/>
        </a:p>
      </dgm:t>
    </dgm:pt>
    <dgm:pt modelId="{ECCF860C-75B5-462A-A92F-983F22C9F8DA}" type="pres">
      <dgm:prSet presAssocID="{C985ADDA-24A8-4047-B568-805EAEBFE8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5CB92C-DC07-46AB-AECC-94E27C58D94B}" type="pres">
      <dgm:prSet presAssocID="{C10F3CA6-B5D6-4CD1-9963-23A6B37C4A0A}" presName="Name9" presStyleLbl="parChTrans1D2" presStyleIdx="3" presStyleCnt="5"/>
      <dgm:spPr/>
      <dgm:t>
        <a:bodyPr/>
        <a:lstStyle/>
        <a:p>
          <a:endParaRPr lang="th-TH"/>
        </a:p>
      </dgm:t>
    </dgm:pt>
    <dgm:pt modelId="{332ED40C-257F-433B-80DD-841496D69F62}" type="pres">
      <dgm:prSet presAssocID="{C10F3CA6-B5D6-4CD1-9963-23A6B37C4A0A}" presName="connTx" presStyleLbl="parChTrans1D2" presStyleIdx="3" presStyleCnt="5"/>
      <dgm:spPr/>
      <dgm:t>
        <a:bodyPr/>
        <a:lstStyle/>
        <a:p>
          <a:endParaRPr lang="th-TH"/>
        </a:p>
      </dgm:t>
    </dgm:pt>
    <dgm:pt modelId="{1FD35E45-730B-41F3-BDC1-EBDFC30B8BBC}" type="pres">
      <dgm:prSet presAssocID="{14FE671D-C612-487B-90F7-B5740E52A1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D7F142-D22F-4E64-94D0-7CCCCA43C576}" type="pres">
      <dgm:prSet presAssocID="{71CEE055-5E0E-4416-B7DF-D2E2374AD2A3}" presName="Name9" presStyleLbl="parChTrans1D2" presStyleIdx="4" presStyleCnt="5"/>
      <dgm:spPr/>
      <dgm:t>
        <a:bodyPr/>
        <a:lstStyle/>
        <a:p>
          <a:endParaRPr lang="th-TH"/>
        </a:p>
      </dgm:t>
    </dgm:pt>
    <dgm:pt modelId="{D6C8EE10-B4F1-43EE-8CC9-83E8586CE05A}" type="pres">
      <dgm:prSet presAssocID="{71CEE055-5E0E-4416-B7DF-D2E2374AD2A3}" presName="connTx" presStyleLbl="parChTrans1D2" presStyleIdx="4" presStyleCnt="5"/>
      <dgm:spPr/>
      <dgm:t>
        <a:bodyPr/>
        <a:lstStyle/>
        <a:p>
          <a:endParaRPr lang="th-TH"/>
        </a:p>
      </dgm:t>
    </dgm:pt>
    <dgm:pt modelId="{1268BE50-6324-43A5-8B42-047D950579A4}" type="pres">
      <dgm:prSet presAssocID="{4FB8C012-B990-4E90-8856-B99F65C61C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80726A2-860A-4E2C-99DC-A60114389788}" type="presOf" srcId="{71CEE055-5E0E-4416-B7DF-D2E2374AD2A3}" destId="{B6D7F142-D22F-4E64-94D0-7CCCCA43C576}" srcOrd="0" destOrd="0" presId="urn:microsoft.com/office/officeart/2005/8/layout/radial1"/>
    <dgm:cxn modelId="{BB25C6C8-91D3-4B7C-93F6-3FEACC412271}" srcId="{F5B32483-D60E-4BEA-ABDC-345D006ED2F2}" destId="{C985ADDA-24A8-4047-B568-805EAEBFE88A}" srcOrd="2" destOrd="0" parTransId="{0EC6DAF7-FE78-427E-BFB5-6EA6515523B5}" sibTransId="{F0704E47-960D-4A5A-90DA-F4C1DBAFA1E2}"/>
    <dgm:cxn modelId="{C91F0AD2-FCA4-472F-A5A5-D59FE9CA4042}" type="presOf" srcId="{3376A76F-30F0-469A-A25C-88E1B62494E8}" destId="{38579797-5CF2-473F-842B-1AC0CBD46311}" srcOrd="0" destOrd="0" presId="urn:microsoft.com/office/officeart/2005/8/layout/radial1"/>
    <dgm:cxn modelId="{5E235836-0778-4351-8949-2C9EE6BA2D96}" type="presOf" srcId="{3376A76F-30F0-469A-A25C-88E1B62494E8}" destId="{D3662D47-FA50-4913-866F-5D6E85D487D5}" srcOrd="1" destOrd="0" presId="urn:microsoft.com/office/officeart/2005/8/layout/radial1"/>
    <dgm:cxn modelId="{090814BB-7B7E-436A-9453-A28F04BB29C9}" type="presOf" srcId="{46F8332F-DD3A-414C-9595-AFA7DE387AF7}" destId="{3608FC38-DC8F-4593-A898-A9CC552615BE}" srcOrd="0" destOrd="0" presId="urn:microsoft.com/office/officeart/2005/8/layout/radial1"/>
    <dgm:cxn modelId="{82C1605E-C14D-4C23-80C3-4E580141863C}" type="presOf" srcId="{4FB8C012-B990-4E90-8856-B99F65C61CF3}" destId="{1268BE50-6324-43A5-8B42-047D950579A4}" srcOrd="0" destOrd="0" presId="urn:microsoft.com/office/officeart/2005/8/layout/radial1"/>
    <dgm:cxn modelId="{1ACEE20A-086F-4382-917C-C3146666FEC4}" type="presOf" srcId="{0EC6DAF7-FE78-427E-BFB5-6EA6515523B5}" destId="{5DF79AE5-575E-45F6-B73D-D596CACAF9B6}" srcOrd="0" destOrd="0" presId="urn:microsoft.com/office/officeart/2005/8/layout/radial1"/>
    <dgm:cxn modelId="{1F20E88F-8CEC-48DC-ACC3-4453251DD811}" type="presOf" srcId="{F5B32483-D60E-4BEA-ABDC-345D006ED2F2}" destId="{AF63E8B9-95B1-4C16-A2AE-5F0013FBD090}" srcOrd="0" destOrd="0" presId="urn:microsoft.com/office/officeart/2005/8/layout/radial1"/>
    <dgm:cxn modelId="{E4890FA6-3BDA-49DC-B810-6DB277D51CFD}" type="presOf" srcId="{71CEE055-5E0E-4416-B7DF-D2E2374AD2A3}" destId="{D6C8EE10-B4F1-43EE-8CC9-83E8586CE05A}" srcOrd="1" destOrd="0" presId="urn:microsoft.com/office/officeart/2005/8/layout/radial1"/>
    <dgm:cxn modelId="{4024737E-ABFB-4EF4-A2AC-19A01DD75AF0}" type="presOf" srcId="{738FF490-140F-46C4-A7FF-16BA62CF8768}" destId="{83E8008F-7D43-4ED1-ACEE-8A79D1F24E39}" srcOrd="0" destOrd="0" presId="urn:microsoft.com/office/officeart/2005/8/layout/radial1"/>
    <dgm:cxn modelId="{94B9E1AF-F885-451A-BAB6-8092E9DA3062}" type="presOf" srcId="{A882BD6D-8E4F-4545-9AE8-F13C2D21503F}" destId="{B0E566F0-C913-49FA-983E-3CB23C264524}" srcOrd="0" destOrd="0" presId="urn:microsoft.com/office/officeart/2005/8/layout/radial1"/>
    <dgm:cxn modelId="{9326DA78-CDB5-45DA-A890-9C8EBF08A10C}" srcId="{F5B32483-D60E-4BEA-ABDC-345D006ED2F2}" destId="{14FE671D-C612-487B-90F7-B5740E52A12F}" srcOrd="3" destOrd="0" parTransId="{C10F3CA6-B5D6-4CD1-9963-23A6B37C4A0A}" sibTransId="{9B99D1B8-41A2-4FD1-9A91-1797F241BF6F}"/>
    <dgm:cxn modelId="{94B7935F-A81E-4F68-8A71-22F79A0D21BE}" srcId="{C43909DD-07F2-46FE-B54B-879982F83982}" destId="{F5B32483-D60E-4BEA-ABDC-345D006ED2F2}" srcOrd="0" destOrd="0" parTransId="{AF2030BB-EAB6-4444-B008-E45E2C580BF3}" sibTransId="{BBD35975-E4AF-4F84-A18C-CBDCC67293A5}"/>
    <dgm:cxn modelId="{E4DA560D-E944-4EC5-8625-960C52D8270B}" type="presOf" srcId="{C985ADDA-24A8-4047-B568-805EAEBFE88A}" destId="{ECCF860C-75B5-462A-A92F-983F22C9F8DA}" srcOrd="0" destOrd="0" presId="urn:microsoft.com/office/officeart/2005/8/layout/radial1"/>
    <dgm:cxn modelId="{879FB34B-1D05-40DE-98E3-CB7545A06AED}" type="presOf" srcId="{C10F3CA6-B5D6-4CD1-9963-23A6B37C4A0A}" destId="{332ED40C-257F-433B-80DD-841496D69F62}" srcOrd="1" destOrd="0" presId="urn:microsoft.com/office/officeart/2005/8/layout/radial1"/>
    <dgm:cxn modelId="{82B2EE07-1381-405C-9414-CFEBA3F2A6BC}" type="presOf" srcId="{C43909DD-07F2-46FE-B54B-879982F83982}" destId="{F326CDC2-E1EB-49C8-9CF3-741E2DD36D1A}" srcOrd="0" destOrd="0" presId="urn:microsoft.com/office/officeart/2005/8/layout/radial1"/>
    <dgm:cxn modelId="{6FB68138-4E2E-47F6-8D7A-75EFF66F7E42}" type="presOf" srcId="{14FE671D-C612-487B-90F7-B5740E52A12F}" destId="{1FD35E45-730B-41F3-BDC1-EBDFC30B8BBC}" srcOrd="0" destOrd="0" presId="urn:microsoft.com/office/officeart/2005/8/layout/radial1"/>
    <dgm:cxn modelId="{17B611F2-5569-447D-A379-96D808ECF441}" type="presOf" srcId="{0EC6DAF7-FE78-427E-BFB5-6EA6515523B5}" destId="{C8B8884B-1878-411B-8330-138592A9DF07}" srcOrd="1" destOrd="0" presId="urn:microsoft.com/office/officeart/2005/8/layout/radial1"/>
    <dgm:cxn modelId="{D31112F8-E4A1-4089-B2B5-EE8A073E56DA}" type="presOf" srcId="{C10F3CA6-B5D6-4CD1-9963-23A6B37C4A0A}" destId="{3F5CB92C-DC07-46AB-AECC-94E27C58D94B}" srcOrd="0" destOrd="0" presId="urn:microsoft.com/office/officeart/2005/8/layout/radial1"/>
    <dgm:cxn modelId="{48551692-3D00-4B0F-BD8B-2F38FC1213E3}" srcId="{F5B32483-D60E-4BEA-ABDC-345D006ED2F2}" destId="{A882BD6D-8E4F-4545-9AE8-F13C2D21503F}" srcOrd="1" destOrd="0" parTransId="{3376A76F-30F0-469A-A25C-88E1B62494E8}" sibTransId="{46F520DC-E08B-4034-9A80-AC2AF6297EEB}"/>
    <dgm:cxn modelId="{71B1062F-98B1-4059-93A2-9026DF2C9E9A}" srcId="{F5B32483-D60E-4BEA-ABDC-345D006ED2F2}" destId="{4FB8C012-B990-4E90-8856-B99F65C61CF3}" srcOrd="4" destOrd="0" parTransId="{71CEE055-5E0E-4416-B7DF-D2E2374AD2A3}" sibTransId="{65E36EBD-46CE-41FE-B596-D9071910C8B3}"/>
    <dgm:cxn modelId="{133531B7-F5D4-4BF5-AFC6-D06DF1532475}" type="presOf" srcId="{46F8332F-DD3A-414C-9595-AFA7DE387AF7}" destId="{757713A3-8D28-4FFA-8E25-9E333CC1729F}" srcOrd="1" destOrd="0" presId="urn:microsoft.com/office/officeart/2005/8/layout/radial1"/>
    <dgm:cxn modelId="{318B9985-B0EF-43D7-8810-F42D651BF238}" srcId="{F5B32483-D60E-4BEA-ABDC-345D006ED2F2}" destId="{738FF490-140F-46C4-A7FF-16BA62CF8768}" srcOrd="0" destOrd="0" parTransId="{46F8332F-DD3A-414C-9595-AFA7DE387AF7}" sibTransId="{CF9BE926-EC66-4D4E-85DE-B4910AF6C484}"/>
    <dgm:cxn modelId="{E3DCDE10-51B9-4791-B4E0-22C1FDE94F8D}" type="presParOf" srcId="{F326CDC2-E1EB-49C8-9CF3-741E2DD36D1A}" destId="{AF63E8B9-95B1-4C16-A2AE-5F0013FBD090}" srcOrd="0" destOrd="0" presId="urn:microsoft.com/office/officeart/2005/8/layout/radial1"/>
    <dgm:cxn modelId="{7E9E8A70-BB44-4C04-BFE5-BC941528FD5B}" type="presParOf" srcId="{F326CDC2-E1EB-49C8-9CF3-741E2DD36D1A}" destId="{3608FC38-DC8F-4593-A898-A9CC552615BE}" srcOrd="1" destOrd="0" presId="urn:microsoft.com/office/officeart/2005/8/layout/radial1"/>
    <dgm:cxn modelId="{757D2AEE-9DCA-48C9-9761-15C641BBF0A5}" type="presParOf" srcId="{3608FC38-DC8F-4593-A898-A9CC552615BE}" destId="{757713A3-8D28-4FFA-8E25-9E333CC1729F}" srcOrd="0" destOrd="0" presId="urn:microsoft.com/office/officeart/2005/8/layout/radial1"/>
    <dgm:cxn modelId="{D501A19A-A4CB-49F3-B6FF-E9888C21C716}" type="presParOf" srcId="{F326CDC2-E1EB-49C8-9CF3-741E2DD36D1A}" destId="{83E8008F-7D43-4ED1-ACEE-8A79D1F24E39}" srcOrd="2" destOrd="0" presId="urn:microsoft.com/office/officeart/2005/8/layout/radial1"/>
    <dgm:cxn modelId="{D2AF3162-2073-4D05-AE56-2E823458B614}" type="presParOf" srcId="{F326CDC2-E1EB-49C8-9CF3-741E2DD36D1A}" destId="{38579797-5CF2-473F-842B-1AC0CBD46311}" srcOrd="3" destOrd="0" presId="urn:microsoft.com/office/officeart/2005/8/layout/radial1"/>
    <dgm:cxn modelId="{B6B1BF39-C2A1-4DB3-84D5-78584468A2E2}" type="presParOf" srcId="{38579797-5CF2-473F-842B-1AC0CBD46311}" destId="{D3662D47-FA50-4913-866F-5D6E85D487D5}" srcOrd="0" destOrd="0" presId="urn:microsoft.com/office/officeart/2005/8/layout/radial1"/>
    <dgm:cxn modelId="{1D4806E2-F964-4C8F-8DD9-69805885ECBB}" type="presParOf" srcId="{F326CDC2-E1EB-49C8-9CF3-741E2DD36D1A}" destId="{B0E566F0-C913-49FA-983E-3CB23C264524}" srcOrd="4" destOrd="0" presId="urn:microsoft.com/office/officeart/2005/8/layout/radial1"/>
    <dgm:cxn modelId="{D9BAC8AE-733A-4B22-8260-954E5A34002A}" type="presParOf" srcId="{F326CDC2-E1EB-49C8-9CF3-741E2DD36D1A}" destId="{5DF79AE5-575E-45F6-B73D-D596CACAF9B6}" srcOrd="5" destOrd="0" presId="urn:microsoft.com/office/officeart/2005/8/layout/radial1"/>
    <dgm:cxn modelId="{B4FD0591-9996-40DB-B4C7-200A9FB8CE8E}" type="presParOf" srcId="{5DF79AE5-575E-45F6-B73D-D596CACAF9B6}" destId="{C8B8884B-1878-411B-8330-138592A9DF07}" srcOrd="0" destOrd="0" presId="urn:microsoft.com/office/officeart/2005/8/layout/radial1"/>
    <dgm:cxn modelId="{EA3035C5-F096-44BF-B282-22B6CAFB16CE}" type="presParOf" srcId="{F326CDC2-E1EB-49C8-9CF3-741E2DD36D1A}" destId="{ECCF860C-75B5-462A-A92F-983F22C9F8DA}" srcOrd="6" destOrd="0" presId="urn:microsoft.com/office/officeart/2005/8/layout/radial1"/>
    <dgm:cxn modelId="{B1EECCD4-9663-4EC6-96AA-762E03C8D106}" type="presParOf" srcId="{F326CDC2-E1EB-49C8-9CF3-741E2DD36D1A}" destId="{3F5CB92C-DC07-46AB-AECC-94E27C58D94B}" srcOrd="7" destOrd="0" presId="urn:microsoft.com/office/officeart/2005/8/layout/radial1"/>
    <dgm:cxn modelId="{FE340468-E861-4370-B037-C96C65DA3D79}" type="presParOf" srcId="{3F5CB92C-DC07-46AB-AECC-94E27C58D94B}" destId="{332ED40C-257F-433B-80DD-841496D69F62}" srcOrd="0" destOrd="0" presId="urn:microsoft.com/office/officeart/2005/8/layout/radial1"/>
    <dgm:cxn modelId="{C7FB6E18-5CDC-4358-BBE1-7E6989A1F169}" type="presParOf" srcId="{F326CDC2-E1EB-49C8-9CF3-741E2DD36D1A}" destId="{1FD35E45-730B-41F3-BDC1-EBDFC30B8BBC}" srcOrd="8" destOrd="0" presId="urn:microsoft.com/office/officeart/2005/8/layout/radial1"/>
    <dgm:cxn modelId="{F1F7A641-9004-4C46-8B0B-D5DAD12FAA95}" type="presParOf" srcId="{F326CDC2-E1EB-49C8-9CF3-741E2DD36D1A}" destId="{B6D7F142-D22F-4E64-94D0-7CCCCA43C576}" srcOrd="9" destOrd="0" presId="urn:microsoft.com/office/officeart/2005/8/layout/radial1"/>
    <dgm:cxn modelId="{6ECAB732-DFEB-4F52-A843-653361FCF461}" type="presParOf" srcId="{B6D7F142-D22F-4E64-94D0-7CCCCA43C576}" destId="{D6C8EE10-B4F1-43EE-8CC9-83E8586CE05A}" srcOrd="0" destOrd="0" presId="urn:microsoft.com/office/officeart/2005/8/layout/radial1"/>
    <dgm:cxn modelId="{7B245B7F-9FD2-4AC9-8725-EEFE52A95D2B}" type="presParOf" srcId="{F326CDC2-E1EB-49C8-9CF3-741E2DD36D1A}" destId="{1268BE50-6324-43A5-8B42-047D950579A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3909DD-07F2-46FE-B54B-879982F83982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5B32483-D60E-4BEA-ABDC-345D006ED2F2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ม.ต้น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38,187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2030BB-EAB6-4444-B008-E45E2C580BF3}" type="par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D35975-E4AF-4F84-A18C-CBDCC67293A5}" type="sib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8FF490-140F-46C4-A7FF-16BA62CF8768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สพฐ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25,887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8332F-DD3A-414C-9595-AFA7DE387AF7}" type="parTrans" cxnId="{318B9985-B0EF-43D7-8810-F42D651BF238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9BE926-EC66-4D4E-85DE-B4910AF6C484}" type="sibTrans" cxnId="{318B9985-B0EF-43D7-8810-F42D651BF238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882BD6D-8E4F-4545-9AE8-F13C2D21503F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1,814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76A76F-30F0-469A-A25C-88E1B62494E8}" type="parTrans" cxnId="{48551692-3D00-4B0F-BD8B-2F38FC1213E3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520DC-E08B-4034-9A80-AC2AF6297EEB}" type="sibTrans" cxnId="{48551692-3D00-4B0F-BD8B-2F38FC1213E3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FE671D-C612-487B-90F7-B5740E52A12F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อิ่น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ๆ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389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0F3CA6-B5D6-4CD1-9963-23A6B37C4A0A}" type="parTrans" cxnId="{9326DA78-CDB5-45DA-A890-9C8EBF08A10C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99D1B8-41A2-4FD1-9A91-1797F241BF6F}" type="sibTrans" cxnId="{9326DA78-CDB5-45DA-A890-9C8EBF08A10C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8C012-B990-4E90-8856-B99F65C61CF3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5,753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CEE055-5E0E-4416-B7DF-D2E2374AD2A3}" type="parTrans" cxnId="{71B1062F-98B1-4059-93A2-9026DF2C9E9A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E36EBD-46CE-41FE-B596-D9071910C8B3}" type="sibTrans" cxnId="{71B1062F-98B1-4059-93A2-9026DF2C9E9A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E88E61-3A93-4B42-8226-668D9A123477}">
      <dgm:prSet phldrT="[ข้อความ]"/>
      <dgm:spPr/>
      <dgm:t>
        <a:bodyPr/>
        <a:lstStyle/>
        <a:p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5,110</a:t>
          </a:r>
          <a:endParaRPr lang="th-TH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527B6D8-00C8-426C-98F6-DC1BFC0659D6}" type="parTrans" cxnId="{1DBC153E-12F8-4338-8E67-383C22532DF3}">
      <dgm:prSet/>
      <dgm:spPr/>
      <dgm:t>
        <a:bodyPr/>
        <a:lstStyle/>
        <a:p>
          <a:endParaRPr lang="th-TH"/>
        </a:p>
      </dgm:t>
    </dgm:pt>
    <dgm:pt modelId="{61F8C36B-50EC-4757-8244-00545F80934C}" type="sibTrans" cxnId="{1DBC153E-12F8-4338-8E67-383C22532DF3}">
      <dgm:prSet/>
      <dgm:spPr/>
      <dgm:t>
        <a:bodyPr/>
        <a:lstStyle/>
        <a:p>
          <a:endParaRPr lang="th-TH"/>
        </a:p>
      </dgm:t>
    </dgm:pt>
    <dgm:pt modelId="{F326CDC2-E1EB-49C8-9CF3-741E2DD36D1A}" type="pres">
      <dgm:prSet presAssocID="{C43909DD-07F2-46FE-B54B-879982F839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63E8B9-95B1-4C16-A2AE-5F0013FBD090}" type="pres">
      <dgm:prSet presAssocID="{F5B32483-D60E-4BEA-ABDC-345D006ED2F2}" presName="centerShape" presStyleLbl="node0" presStyleIdx="0" presStyleCnt="1"/>
      <dgm:spPr/>
      <dgm:t>
        <a:bodyPr/>
        <a:lstStyle/>
        <a:p>
          <a:endParaRPr lang="th-TH"/>
        </a:p>
      </dgm:t>
    </dgm:pt>
    <dgm:pt modelId="{3608FC38-DC8F-4593-A898-A9CC552615BE}" type="pres">
      <dgm:prSet presAssocID="{46F8332F-DD3A-414C-9595-AFA7DE387AF7}" presName="Name9" presStyleLbl="parChTrans1D2" presStyleIdx="0" presStyleCnt="5"/>
      <dgm:spPr/>
      <dgm:t>
        <a:bodyPr/>
        <a:lstStyle/>
        <a:p>
          <a:endParaRPr lang="th-TH"/>
        </a:p>
      </dgm:t>
    </dgm:pt>
    <dgm:pt modelId="{757713A3-8D28-4FFA-8E25-9E333CC1729F}" type="pres">
      <dgm:prSet presAssocID="{46F8332F-DD3A-414C-9595-AFA7DE387AF7}" presName="connTx" presStyleLbl="parChTrans1D2" presStyleIdx="0" presStyleCnt="5"/>
      <dgm:spPr/>
      <dgm:t>
        <a:bodyPr/>
        <a:lstStyle/>
        <a:p>
          <a:endParaRPr lang="th-TH"/>
        </a:p>
      </dgm:t>
    </dgm:pt>
    <dgm:pt modelId="{83E8008F-7D43-4ED1-ACEE-8A79D1F24E39}" type="pres">
      <dgm:prSet presAssocID="{738FF490-140F-46C4-A7FF-16BA62CF87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579797-5CF2-473F-842B-1AC0CBD46311}" type="pres">
      <dgm:prSet presAssocID="{3376A76F-30F0-469A-A25C-88E1B62494E8}" presName="Name9" presStyleLbl="parChTrans1D2" presStyleIdx="1" presStyleCnt="5"/>
      <dgm:spPr/>
      <dgm:t>
        <a:bodyPr/>
        <a:lstStyle/>
        <a:p>
          <a:endParaRPr lang="th-TH"/>
        </a:p>
      </dgm:t>
    </dgm:pt>
    <dgm:pt modelId="{D3662D47-FA50-4913-866F-5D6E85D487D5}" type="pres">
      <dgm:prSet presAssocID="{3376A76F-30F0-469A-A25C-88E1B62494E8}" presName="connTx" presStyleLbl="parChTrans1D2" presStyleIdx="1" presStyleCnt="5"/>
      <dgm:spPr/>
      <dgm:t>
        <a:bodyPr/>
        <a:lstStyle/>
        <a:p>
          <a:endParaRPr lang="th-TH"/>
        </a:p>
      </dgm:t>
    </dgm:pt>
    <dgm:pt modelId="{B0E566F0-C913-49FA-983E-3CB23C264524}" type="pres">
      <dgm:prSet presAssocID="{A882BD6D-8E4F-4545-9AE8-F13C2D2150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5CB92C-DC07-46AB-AECC-94E27C58D94B}" type="pres">
      <dgm:prSet presAssocID="{C10F3CA6-B5D6-4CD1-9963-23A6B37C4A0A}" presName="Name9" presStyleLbl="parChTrans1D2" presStyleIdx="2" presStyleCnt="5"/>
      <dgm:spPr/>
      <dgm:t>
        <a:bodyPr/>
        <a:lstStyle/>
        <a:p>
          <a:endParaRPr lang="th-TH"/>
        </a:p>
      </dgm:t>
    </dgm:pt>
    <dgm:pt modelId="{332ED40C-257F-433B-80DD-841496D69F62}" type="pres">
      <dgm:prSet presAssocID="{C10F3CA6-B5D6-4CD1-9963-23A6B37C4A0A}" presName="connTx" presStyleLbl="parChTrans1D2" presStyleIdx="2" presStyleCnt="5"/>
      <dgm:spPr/>
      <dgm:t>
        <a:bodyPr/>
        <a:lstStyle/>
        <a:p>
          <a:endParaRPr lang="th-TH"/>
        </a:p>
      </dgm:t>
    </dgm:pt>
    <dgm:pt modelId="{1FD35E45-730B-41F3-BDC1-EBDFC30B8BBC}" type="pres">
      <dgm:prSet presAssocID="{14FE671D-C612-487B-90F7-B5740E52A1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D7F142-D22F-4E64-94D0-7CCCCA43C576}" type="pres">
      <dgm:prSet presAssocID="{71CEE055-5E0E-4416-B7DF-D2E2374AD2A3}" presName="Name9" presStyleLbl="parChTrans1D2" presStyleIdx="3" presStyleCnt="5"/>
      <dgm:spPr/>
      <dgm:t>
        <a:bodyPr/>
        <a:lstStyle/>
        <a:p>
          <a:endParaRPr lang="th-TH"/>
        </a:p>
      </dgm:t>
    </dgm:pt>
    <dgm:pt modelId="{D6C8EE10-B4F1-43EE-8CC9-83E8586CE05A}" type="pres">
      <dgm:prSet presAssocID="{71CEE055-5E0E-4416-B7DF-D2E2374AD2A3}" presName="connTx" presStyleLbl="parChTrans1D2" presStyleIdx="3" presStyleCnt="5"/>
      <dgm:spPr/>
      <dgm:t>
        <a:bodyPr/>
        <a:lstStyle/>
        <a:p>
          <a:endParaRPr lang="th-TH"/>
        </a:p>
      </dgm:t>
    </dgm:pt>
    <dgm:pt modelId="{1268BE50-6324-43A5-8B42-047D950579A4}" type="pres">
      <dgm:prSet presAssocID="{4FB8C012-B990-4E90-8856-B99F65C61C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AC907C-DA3B-45CB-8B45-F27A6E2B7D9A}" type="pres">
      <dgm:prSet presAssocID="{F527B6D8-00C8-426C-98F6-DC1BFC0659D6}" presName="Name9" presStyleLbl="parChTrans1D2" presStyleIdx="4" presStyleCnt="5"/>
      <dgm:spPr/>
      <dgm:t>
        <a:bodyPr/>
        <a:lstStyle/>
        <a:p>
          <a:endParaRPr lang="th-TH"/>
        </a:p>
      </dgm:t>
    </dgm:pt>
    <dgm:pt modelId="{A64C874C-B384-4933-9186-4089FC801C36}" type="pres">
      <dgm:prSet presAssocID="{F527B6D8-00C8-426C-98F6-DC1BFC0659D6}" presName="connTx" presStyleLbl="parChTrans1D2" presStyleIdx="4" presStyleCnt="5"/>
      <dgm:spPr/>
      <dgm:t>
        <a:bodyPr/>
        <a:lstStyle/>
        <a:p>
          <a:endParaRPr lang="th-TH"/>
        </a:p>
      </dgm:t>
    </dgm:pt>
    <dgm:pt modelId="{517BE887-0596-423A-9AAB-65F80DDD464A}" type="pres">
      <dgm:prSet presAssocID="{51E88E61-3A93-4B42-8226-668D9A12347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B69F7E4-A151-4292-B465-30CE90A3F42F}" type="presOf" srcId="{3376A76F-30F0-469A-A25C-88E1B62494E8}" destId="{38579797-5CF2-473F-842B-1AC0CBD46311}" srcOrd="0" destOrd="0" presId="urn:microsoft.com/office/officeart/2005/8/layout/radial1"/>
    <dgm:cxn modelId="{94B7935F-A81E-4F68-8A71-22F79A0D21BE}" srcId="{C43909DD-07F2-46FE-B54B-879982F83982}" destId="{F5B32483-D60E-4BEA-ABDC-345D006ED2F2}" srcOrd="0" destOrd="0" parTransId="{AF2030BB-EAB6-4444-B008-E45E2C580BF3}" sibTransId="{BBD35975-E4AF-4F84-A18C-CBDCC67293A5}"/>
    <dgm:cxn modelId="{79743C46-0ECF-406B-B45D-F45E9928F5D8}" type="presOf" srcId="{46F8332F-DD3A-414C-9595-AFA7DE387AF7}" destId="{757713A3-8D28-4FFA-8E25-9E333CC1729F}" srcOrd="1" destOrd="0" presId="urn:microsoft.com/office/officeart/2005/8/layout/radial1"/>
    <dgm:cxn modelId="{1BA23E73-1699-4730-B07E-6D5E82D47AAB}" type="presOf" srcId="{C10F3CA6-B5D6-4CD1-9963-23A6B37C4A0A}" destId="{3F5CB92C-DC07-46AB-AECC-94E27C58D94B}" srcOrd="0" destOrd="0" presId="urn:microsoft.com/office/officeart/2005/8/layout/radial1"/>
    <dgm:cxn modelId="{71B1062F-98B1-4059-93A2-9026DF2C9E9A}" srcId="{F5B32483-D60E-4BEA-ABDC-345D006ED2F2}" destId="{4FB8C012-B990-4E90-8856-B99F65C61CF3}" srcOrd="3" destOrd="0" parTransId="{71CEE055-5E0E-4416-B7DF-D2E2374AD2A3}" sibTransId="{65E36EBD-46CE-41FE-B596-D9071910C8B3}"/>
    <dgm:cxn modelId="{1DBC153E-12F8-4338-8E67-383C22532DF3}" srcId="{F5B32483-D60E-4BEA-ABDC-345D006ED2F2}" destId="{51E88E61-3A93-4B42-8226-668D9A123477}" srcOrd="4" destOrd="0" parTransId="{F527B6D8-00C8-426C-98F6-DC1BFC0659D6}" sibTransId="{61F8C36B-50EC-4757-8244-00545F80934C}"/>
    <dgm:cxn modelId="{B3BA69B9-0D03-4790-BBF0-2D07A69A9506}" type="presOf" srcId="{71CEE055-5E0E-4416-B7DF-D2E2374AD2A3}" destId="{B6D7F142-D22F-4E64-94D0-7CCCCA43C576}" srcOrd="0" destOrd="0" presId="urn:microsoft.com/office/officeart/2005/8/layout/radial1"/>
    <dgm:cxn modelId="{9326DA78-CDB5-45DA-A890-9C8EBF08A10C}" srcId="{F5B32483-D60E-4BEA-ABDC-345D006ED2F2}" destId="{14FE671D-C612-487B-90F7-B5740E52A12F}" srcOrd="2" destOrd="0" parTransId="{C10F3CA6-B5D6-4CD1-9963-23A6B37C4A0A}" sibTransId="{9B99D1B8-41A2-4FD1-9A91-1797F241BF6F}"/>
    <dgm:cxn modelId="{318B9985-B0EF-43D7-8810-F42D651BF238}" srcId="{F5B32483-D60E-4BEA-ABDC-345D006ED2F2}" destId="{738FF490-140F-46C4-A7FF-16BA62CF8768}" srcOrd="0" destOrd="0" parTransId="{46F8332F-DD3A-414C-9595-AFA7DE387AF7}" sibTransId="{CF9BE926-EC66-4D4E-85DE-B4910AF6C484}"/>
    <dgm:cxn modelId="{94CF4285-9790-4ED1-B5E0-888563405578}" type="presOf" srcId="{F527B6D8-00C8-426C-98F6-DC1BFC0659D6}" destId="{A64C874C-B384-4933-9186-4089FC801C36}" srcOrd="1" destOrd="0" presId="urn:microsoft.com/office/officeart/2005/8/layout/radial1"/>
    <dgm:cxn modelId="{32AC573B-5C51-43E7-A927-D3CDB476B686}" type="presOf" srcId="{A882BD6D-8E4F-4545-9AE8-F13C2D21503F}" destId="{B0E566F0-C913-49FA-983E-3CB23C264524}" srcOrd="0" destOrd="0" presId="urn:microsoft.com/office/officeart/2005/8/layout/radial1"/>
    <dgm:cxn modelId="{DFFA9693-FE0B-4039-8908-4DF416927FA1}" type="presOf" srcId="{3376A76F-30F0-469A-A25C-88E1B62494E8}" destId="{D3662D47-FA50-4913-866F-5D6E85D487D5}" srcOrd="1" destOrd="0" presId="urn:microsoft.com/office/officeart/2005/8/layout/radial1"/>
    <dgm:cxn modelId="{DA3AF45F-101F-4952-8FA5-A1DFFCB0AFC4}" type="presOf" srcId="{C43909DD-07F2-46FE-B54B-879982F83982}" destId="{F326CDC2-E1EB-49C8-9CF3-741E2DD36D1A}" srcOrd="0" destOrd="0" presId="urn:microsoft.com/office/officeart/2005/8/layout/radial1"/>
    <dgm:cxn modelId="{FE198CA4-7380-402B-8637-43421DBA3027}" type="presOf" srcId="{C10F3CA6-B5D6-4CD1-9963-23A6B37C4A0A}" destId="{332ED40C-257F-433B-80DD-841496D69F62}" srcOrd="1" destOrd="0" presId="urn:microsoft.com/office/officeart/2005/8/layout/radial1"/>
    <dgm:cxn modelId="{EC26678B-3A6C-4671-B265-B4A77150D2A6}" type="presOf" srcId="{F527B6D8-00C8-426C-98F6-DC1BFC0659D6}" destId="{04AC907C-DA3B-45CB-8B45-F27A6E2B7D9A}" srcOrd="0" destOrd="0" presId="urn:microsoft.com/office/officeart/2005/8/layout/radial1"/>
    <dgm:cxn modelId="{660D8517-C7AD-461A-AE02-D8D968B8B7B5}" type="presOf" srcId="{46F8332F-DD3A-414C-9595-AFA7DE387AF7}" destId="{3608FC38-DC8F-4593-A898-A9CC552615BE}" srcOrd="0" destOrd="0" presId="urn:microsoft.com/office/officeart/2005/8/layout/radial1"/>
    <dgm:cxn modelId="{7C7DE714-369F-4EB7-AA89-00A196C62BA1}" type="presOf" srcId="{71CEE055-5E0E-4416-B7DF-D2E2374AD2A3}" destId="{D6C8EE10-B4F1-43EE-8CC9-83E8586CE05A}" srcOrd="1" destOrd="0" presId="urn:microsoft.com/office/officeart/2005/8/layout/radial1"/>
    <dgm:cxn modelId="{9E5A773B-944E-4C00-8EFC-20D5385F3C3B}" type="presOf" srcId="{F5B32483-D60E-4BEA-ABDC-345D006ED2F2}" destId="{AF63E8B9-95B1-4C16-A2AE-5F0013FBD090}" srcOrd="0" destOrd="0" presId="urn:microsoft.com/office/officeart/2005/8/layout/radial1"/>
    <dgm:cxn modelId="{0CC2E977-D801-45E9-BCE2-3EF51597927A}" type="presOf" srcId="{738FF490-140F-46C4-A7FF-16BA62CF8768}" destId="{83E8008F-7D43-4ED1-ACEE-8A79D1F24E39}" srcOrd="0" destOrd="0" presId="urn:microsoft.com/office/officeart/2005/8/layout/radial1"/>
    <dgm:cxn modelId="{48551692-3D00-4B0F-BD8B-2F38FC1213E3}" srcId="{F5B32483-D60E-4BEA-ABDC-345D006ED2F2}" destId="{A882BD6D-8E4F-4545-9AE8-F13C2D21503F}" srcOrd="1" destOrd="0" parTransId="{3376A76F-30F0-469A-A25C-88E1B62494E8}" sibTransId="{46F520DC-E08B-4034-9A80-AC2AF6297EEB}"/>
    <dgm:cxn modelId="{4D9E6D5E-AE4F-44DD-9C25-B423825233DC}" type="presOf" srcId="{4FB8C012-B990-4E90-8856-B99F65C61CF3}" destId="{1268BE50-6324-43A5-8B42-047D950579A4}" srcOrd="0" destOrd="0" presId="urn:microsoft.com/office/officeart/2005/8/layout/radial1"/>
    <dgm:cxn modelId="{288AA522-3C32-42EA-9F8C-C1049E78E845}" type="presOf" srcId="{51E88E61-3A93-4B42-8226-668D9A123477}" destId="{517BE887-0596-423A-9AAB-65F80DDD464A}" srcOrd="0" destOrd="0" presId="urn:microsoft.com/office/officeart/2005/8/layout/radial1"/>
    <dgm:cxn modelId="{4AECF436-91D9-495F-BD0F-EFDB2B1B7056}" type="presOf" srcId="{14FE671D-C612-487B-90F7-B5740E52A12F}" destId="{1FD35E45-730B-41F3-BDC1-EBDFC30B8BBC}" srcOrd="0" destOrd="0" presId="urn:microsoft.com/office/officeart/2005/8/layout/radial1"/>
    <dgm:cxn modelId="{EA8CD738-7471-499C-853C-2633BD3C0669}" type="presParOf" srcId="{F326CDC2-E1EB-49C8-9CF3-741E2DD36D1A}" destId="{AF63E8B9-95B1-4C16-A2AE-5F0013FBD090}" srcOrd="0" destOrd="0" presId="urn:microsoft.com/office/officeart/2005/8/layout/radial1"/>
    <dgm:cxn modelId="{E5D75A6E-30BA-4780-969C-9E8DCA5B7D17}" type="presParOf" srcId="{F326CDC2-E1EB-49C8-9CF3-741E2DD36D1A}" destId="{3608FC38-DC8F-4593-A898-A9CC552615BE}" srcOrd="1" destOrd="0" presId="urn:microsoft.com/office/officeart/2005/8/layout/radial1"/>
    <dgm:cxn modelId="{5DB1EEE9-1F89-4C65-8BDD-7849E221C700}" type="presParOf" srcId="{3608FC38-DC8F-4593-A898-A9CC552615BE}" destId="{757713A3-8D28-4FFA-8E25-9E333CC1729F}" srcOrd="0" destOrd="0" presId="urn:microsoft.com/office/officeart/2005/8/layout/radial1"/>
    <dgm:cxn modelId="{D9B82096-9280-4606-95AF-BFDB95A5CB7A}" type="presParOf" srcId="{F326CDC2-E1EB-49C8-9CF3-741E2DD36D1A}" destId="{83E8008F-7D43-4ED1-ACEE-8A79D1F24E39}" srcOrd="2" destOrd="0" presId="urn:microsoft.com/office/officeart/2005/8/layout/radial1"/>
    <dgm:cxn modelId="{ECAADEF5-B238-4EAC-995E-11B8BAE75B40}" type="presParOf" srcId="{F326CDC2-E1EB-49C8-9CF3-741E2DD36D1A}" destId="{38579797-5CF2-473F-842B-1AC0CBD46311}" srcOrd="3" destOrd="0" presId="urn:microsoft.com/office/officeart/2005/8/layout/radial1"/>
    <dgm:cxn modelId="{163E0728-A225-4821-9757-86A3214768E9}" type="presParOf" srcId="{38579797-5CF2-473F-842B-1AC0CBD46311}" destId="{D3662D47-FA50-4913-866F-5D6E85D487D5}" srcOrd="0" destOrd="0" presId="urn:microsoft.com/office/officeart/2005/8/layout/radial1"/>
    <dgm:cxn modelId="{E35D007B-BC05-4558-8C06-1A3E0F9F4271}" type="presParOf" srcId="{F326CDC2-E1EB-49C8-9CF3-741E2DD36D1A}" destId="{B0E566F0-C913-49FA-983E-3CB23C264524}" srcOrd="4" destOrd="0" presId="urn:microsoft.com/office/officeart/2005/8/layout/radial1"/>
    <dgm:cxn modelId="{859449D5-518F-4DF7-A922-221D2D09FB71}" type="presParOf" srcId="{F326CDC2-E1EB-49C8-9CF3-741E2DD36D1A}" destId="{3F5CB92C-DC07-46AB-AECC-94E27C58D94B}" srcOrd="5" destOrd="0" presId="urn:microsoft.com/office/officeart/2005/8/layout/radial1"/>
    <dgm:cxn modelId="{3E7B527B-BDD7-4F63-B8F4-7F140E25A133}" type="presParOf" srcId="{3F5CB92C-DC07-46AB-AECC-94E27C58D94B}" destId="{332ED40C-257F-433B-80DD-841496D69F62}" srcOrd="0" destOrd="0" presId="urn:microsoft.com/office/officeart/2005/8/layout/radial1"/>
    <dgm:cxn modelId="{7794ECA0-1FC8-4753-9396-AF87D4DD59F6}" type="presParOf" srcId="{F326CDC2-E1EB-49C8-9CF3-741E2DD36D1A}" destId="{1FD35E45-730B-41F3-BDC1-EBDFC30B8BBC}" srcOrd="6" destOrd="0" presId="urn:microsoft.com/office/officeart/2005/8/layout/radial1"/>
    <dgm:cxn modelId="{E9B3C403-71EA-4241-9EC2-94A18E3C2950}" type="presParOf" srcId="{F326CDC2-E1EB-49C8-9CF3-741E2DD36D1A}" destId="{B6D7F142-D22F-4E64-94D0-7CCCCA43C576}" srcOrd="7" destOrd="0" presId="urn:microsoft.com/office/officeart/2005/8/layout/radial1"/>
    <dgm:cxn modelId="{A4859A67-FBD6-4370-9D56-E950E7583261}" type="presParOf" srcId="{B6D7F142-D22F-4E64-94D0-7CCCCA43C576}" destId="{D6C8EE10-B4F1-43EE-8CC9-83E8586CE05A}" srcOrd="0" destOrd="0" presId="urn:microsoft.com/office/officeart/2005/8/layout/radial1"/>
    <dgm:cxn modelId="{CA626F34-A978-47F2-9079-74783692F12D}" type="presParOf" srcId="{F326CDC2-E1EB-49C8-9CF3-741E2DD36D1A}" destId="{1268BE50-6324-43A5-8B42-047D950579A4}" srcOrd="8" destOrd="0" presId="urn:microsoft.com/office/officeart/2005/8/layout/radial1"/>
    <dgm:cxn modelId="{0B2680F7-8EC3-47A0-ADE8-506EDDFAAB13}" type="presParOf" srcId="{F326CDC2-E1EB-49C8-9CF3-741E2DD36D1A}" destId="{04AC907C-DA3B-45CB-8B45-F27A6E2B7D9A}" srcOrd="9" destOrd="0" presId="urn:microsoft.com/office/officeart/2005/8/layout/radial1"/>
    <dgm:cxn modelId="{95EA2A41-C4E9-4DD5-965C-7ABDB69F027F}" type="presParOf" srcId="{04AC907C-DA3B-45CB-8B45-F27A6E2B7D9A}" destId="{A64C874C-B384-4933-9186-4089FC801C36}" srcOrd="0" destOrd="0" presId="urn:microsoft.com/office/officeart/2005/8/layout/radial1"/>
    <dgm:cxn modelId="{53E94063-AE25-4434-B614-626B8C2137AF}" type="presParOf" srcId="{F326CDC2-E1EB-49C8-9CF3-741E2DD36D1A}" destId="{517BE887-0596-423A-9AAB-65F80DDD464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43909DD-07F2-46FE-B54B-879982F83982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5B32483-D60E-4BEA-ABDC-345D006ED2F2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ม.ปลาย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25,956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2030BB-EAB6-4444-B008-E45E2C580BF3}" type="par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D35975-E4AF-4F84-A18C-CBDCC67293A5}" type="sib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8FF490-140F-46C4-A7FF-16BA62CF8768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สพฐ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44,307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8332F-DD3A-414C-9595-AFA7DE387AF7}" type="parTrans" cxnId="{318B9985-B0EF-43D7-8810-F42D651BF238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9BE926-EC66-4D4E-85DE-B4910AF6C484}" type="sibTrans" cxnId="{318B9985-B0EF-43D7-8810-F42D651BF238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882BD6D-8E4F-4545-9AE8-F13C2D21503F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1814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76A76F-30F0-469A-A25C-88E1B62494E8}" type="parTrans" cxnId="{48551692-3D00-4B0F-BD8B-2F38FC1213E3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520DC-E08B-4034-9A80-AC2AF6297EEB}" type="sibTrans" cxnId="{48551692-3D00-4B0F-BD8B-2F38FC1213E3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FE671D-C612-487B-90F7-B5740E52A12F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550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0F3CA6-B5D6-4CD1-9963-23A6B37C4A0A}" type="parTrans" cxnId="{9326DA78-CDB5-45DA-A890-9C8EBF08A10C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99D1B8-41A2-4FD1-9A91-1797F241BF6F}" type="sibTrans" cxnId="{9326DA78-CDB5-45DA-A890-9C8EBF08A10C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8C012-B990-4E90-8856-B99F65C61CF3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21,567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CEE055-5E0E-4416-B7DF-D2E2374AD2A3}" type="parTrans" cxnId="{71B1062F-98B1-4059-93A2-9026DF2C9E9A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E36EBD-46CE-41FE-B596-D9071910C8B3}" type="sibTrans" cxnId="{71B1062F-98B1-4059-93A2-9026DF2C9E9A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985ADDA-24A8-4047-B568-805EAEBFE88A}">
      <dgm:prSet phldrT="[ข้อความ]"/>
      <dgm:spPr/>
      <dgm:t>
        <a:bodyPr/>
        <a:lstStyle/>
        <a:p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</a:t>
          </a:r>
        </a:p>
        <a:p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</a:t>
          </a:r>
        </a:p>
      </dgm:t>
    </dgm:pt>
    <dgm:pt modelId="{0EC6DAF7-FE78-427E-BFB5-6EA6515523B5}" type="parTrans" cxnId="{BB25C6C8-91D3-4B7C-93F6-3FEACC412271}">
      <dgm:prSet/>
      <dgm:spPr/>
      <dgm:t>
        <a:bodyPr/>
        <a:lstStyle/>
        <a:p>
          <a:endParaRPr lang="th-TH"/>
        </a:p>
      </dgm:t>
    </dgm:pt>
    <dgm:pt modelId="{F0704E47-960D-4A5A-90DA-F4C1DBAFA1E2}" type="sibTrans" cxnId="{BB25C6C8-91D3-4B7C-93F6-3FEACC412271}">
      <dgm:prSet/>
      <dgm:spPr/>
      <dgm:t>
        <a:bodyPr/>
        <a:lstStyle/>
        <a:p>
          <a:endParaRPr lang="th-TH"/>
        </a:p>
      </dgm:t>
    </dgm:pt>
    <dgm:pt modelId="{F326CDC2-E1EB-49C8-9CF3-741E2DD36D1A}" type="pres">
      <dgm:prSet presAssocID="{C43909DD-07F2-46FE-B54B-879982F839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63E8B9-95B1-4C16-A2AE-5F0013FBD090}" type="pres">
      <dgm:prSet presAssocID="{F5B32483-D60E-4BEA-ABDC-345D006ED2F2}" presName="centerShape" presStyleLbl="node0" presStyleIdx="0" presStyleCnt="1"/>
      <dgm:spPr/>
      <dgm:t>
        <a:bodyPr/>
        <a:lstStyle/>
        <a:p>
          <a:endParaRPr lang="th-TH"/>
        </a:p>
      </dgm:t>
    </dgm:pt>
    <dgm:pt modelId="{3608FC38-DC8F-4593-A898-A9CC552615BE}" type="pres">
      <dgm:prSet presAssocID="{46F8332F-DD3A-414C-9595-AFA7DE387AF7}" presName="Name9" presStyleLbl="parChTrans1D2" presStyleIdx="0" presStyleCnt="5"/>
      <dgm:spPr/>
      <dgm:t>
        <a:bodyPr/>
        <a:lstStyle/>
        <a:p>
          <a:endParaRPr lang="th-TH"/>
        </a:p>
      </dgm:t>
    </dgm:pt>
    <dgm:pt modelId="{757713A3-8D28-4FFA-8E25-9E333CC1729F}" type="pres">
      <dgm:prSet presAssocID="{46F8332F-DD3A-414C-9595-AFA7DE387AF7}" presName="connTx" presStyleLbl="parChTrans1D2" presStyleIdx="0" presStyleCnt="5"/>
      <dgm:spPr/>
      <dgm:t>
        <a:bodyPr/>
        <a:lstStyle/>
        <a:p>
          <a:endParaRPr lang="th-TH"/>
        </a:p>
      </dgm:t>
    </dgm:pt>
    <dgm:pt modelId="{83E8008F-7D43-4ED1-ACEE-8A79D1F24E39}" type="pres">
      <dgm:prSet presAssocID="{738FF490-140F-46C4-A7FF-16BA62CF87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579797-5CF2-473F-842B-1AC0CBD46311}" type="pres">
      <dgm:prSet presAssocID="{3376A76F-30F0-469A-A25C-88E1B62494E8}" presName="Name9" presStyleLbl="parChTrans1D2" presStyleIdx="1" presStyleCnt="5"/>
      <dgm:spPr/>
      <dgm:t>
        <a:bodyPr/>
        <a:lstStyle/>
        <a:p>
          <a:endParaRPr lang="th-TH"/>
        </a:p>
      </dgm:t>
    </dgm:pt>
    <dgm:pt modelId="{D3662D47-FA50-4913-866F-5D6E85D487D5}" type="pres">
      <dgm:prSet presAssocID="{3376A76F-30F0-469A-A25C-88E1B62494E8}" presName="connTx" presStyleLbl="parChTrans1D2" presStyleIdx="1" presStyleCnt="5"/>
      <dgm:spPr/>
      <dgm:t>
        <a:bodyPr/>
        <a:lstStyle/>
        <a:p>
          <a:endParaRPr lang="th-TH"/>
        </a:p>
      </dgm:t>
    </dgm:pt>
    <dgm:pt modelId="{B0E566F0-C913-49FA-983E-3CB23C264524}" type="pres">
      <dgm:prSet presAssocID="{A882BD6D-8E4F-4545-9AE8-F13C2D2150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F79AE5-575E-45F6-B73D-D596CACAF9B6}" type="pres">
      <dgm:prSet presAssocID="{0EC6DAF7-FE78-427E-BFB5-6EA6515523B5}" presName="Name9" presStyleLbl="parChTrans1D2" presStyleIdx="2" presStyleCnt="5"/>
      <dgm:spPr/>
      <dgm:t>
        <a:bodyPr/>
        <a:lstStyle/>
        <a:p>
          <a:endParaRPr lang="th-TH"/>
        </a:p>
      </dgm:t>
    </dgm:pt>
    <dgm:pt modelId="{C8B8884B-1878-411B-8330-138592A9DF07}" type="pres">
      <dgm:prSet presAssocID="{0EC6DAF7-FE78-427E-BFB5-6EA6515523B5}" presName="connTx" presStyleLbl="parChTrans1D2" presStyleIdx="2" presStyleCnt="5"/>
      <dgm:spPr/>
      <dgm:t>
        <a:bodyPr/>
        <a:lstStyle/>
        <a:p>
          <a:endParaRPr lang="th-TH"/>
        </a:p>
      </dgm:t>
    </dgm:pt>
    <dgm:pt modelId="{ECCF860C-75B5-462A-A92F-983F22C9F8DA}" type="pres">
      <dgm:prSet presAssocID="{C985ADDA-24A8-4047-B568-805EAEBFE8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5CB92C-DC07-46AB-AECC-94E27C58D94B}" type="pres">
      <dgm:prSet presAssocID="{C10F3CA6-B5D6-4CD1-9963-23A6B37C4A0A}" presName="Name9" presStyleLbl="parChTrans1D2" presStyleIdx="3" presStyleCnt="5"/>
      <dgm:spPr/>
      <dgm:t>
        <a:bodyPr/>
        <a:lstStyle/>
        <a:p>
          <a:endParaRPr lang="th-TH"/>
        </a:p>
      </dgm:t>
    </dgm:pt>
    <dgm:pt modelId="{332ED40C-257F-433B-80DD-841496D69F62}" type="pres">
      <dgm:prSet presAssocID="{C10F3CA6-B5D6-4CD1-9963-23A6B37C4A0A}" presName="connTx" presStyleLbl="parChTrans1D2" presStyleIdx="3" presStyleCnt="5"/>
      <dgm:spPr/>
      <dgm:t>
        <a:bodyPr/>
        <a:lstStyle/>
        <a:p>
          <a:endParaRPr lang="th-TH"/>
        </a:p>
      </dgm:t>
    </dgm:pt>
    <dgm:pt modelId="{1FD35E45-730B-41F3-BDC1-EBDFC30B8BBC}" type="pres">
      <dgm:prSet presAssocID="{14FE671D-C612-487B-90F7-B5740E52A1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D7F142-D22F-4E64-94D0-7CCCCA43C576}" type="pres">
      <dgm:prSet presAssocID="{71CEE055-5E0E-4416-B7DF-D2E2374AD2A3}" presName="Name9" presStyleLbl="parChTrans1D2" presStyleIdx="4" presStyleCnt="5"/>
      <dgm:spPr/>
      <dgm:t>
        <a:bodyPr/>
        <a:lstStyle/>
        <a:p>
          <a:endParaRPr lang="th-TH"/>
        </a:p>
      </dgm:t>
    </dgm:pt>
    <dgm:pt modelId="{D6C8EE10-B4F1-43EE-8CC9-83E8586CE05A}" type="pres">
      <dgm:prSet presAssocID="{71CEE055-5E0E-4416-B7DF-D2E2374AD2A3}" presName="connTx" presStyleLbl="parChTrans1D2" presStyleIdx="4" presStyleCnt="5"/>
      <dgm:spPr/>
      <dgm:t>
        <a:bodyPr/>
        <a:lstStyle/>
        <a:p>
          <a:endParaRPr lang="th-TH"/>
        </a:p>
      </dgm:t>
    </dgm:pt>
    <dgm:pt modelId="{1268BE50-6324-43A5-8B42-047D950579A4}" type="pres">
      <dgm:prSet presAssocID="{4FB8C012-B990-4E90-8856-B99F65C61C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30A32C0-C06A-47A6-9F53-DD71AB727542}" type="presOf" srcId="{71CEE055-5E0E-4416-B7DF-D2E2374AD2A3}" destId="{B6D7F142-D22F-4E64-94D0-7CCCCA43C576}" srcOrd="0" destOrd="0" presId="urn:microsoft.com/office/officeart/2005/8/layout/radial1"/>
    <dgm:cxn modelId="{71B1062F-98B1-4059-93A2-9026DF2C9E9A}" srcId="{F5B32483-D60E-4BEA-ABDC-345D006ED2F2}" destId="{4FB8C012-B990-4E90-8856-B99F65C61CF3}" srcOrd="4" destOrd="0" parTransId="{71CEE055-5E0E-4416-B7DF-D2E2374AD2A3}" sibTransId="{65E36EBD-46CE-41FE-B596-D9071910C8B3}"/>
    <dgm:cxn modelId="{EE8DA96D-CB43-4463-8994-56317EB3C5AC}" type="presOf" srcId="{4FB8C012-B990-4E90-8856-B99F65C61CF3}" destId="{1268BE50-6324-43A5-8B42-047D950579A4}" srcOrd="0" destOrd="0" presId="urn:microsoft.com/office/officeart/2005/8/layout/radial1"/>
    <dgm:cxn modelId="{C47DD724-A033-4D7C-87BA-C42A59D8A3C5}" type="presOf" srcId="{C10F3CA6-B5D6-4CD1-9963-23A6B37C4A0A}" destId="{3F5CB92C-DC07-46AB-AECC-94E27C58D94B}" srcOrd="0" destOrd="0" presId="urn:microsoft.com/office/officeart/2005/8/layout/radial1"/>
    <dgm:cxn modelId="{9CC788D6-7F74-4C3E-B14E-9A06173B729E}" type="presOf" srcId="{C985ADDA-24A8-4047-B568-805EAEBFE88A}" destId="{ECCF860C-75B5-462A-A92F-983F22C9F8DA}" srcOrd="0" destOrd="0" presId="urn:microsoft.com/office/officeart/2005/8/layout/radial1"/>
    <dgm:cxn modelId="{9326DA78-CDB5-45DA-A890-9C8EBF08A10C}" srcId="{F5B32483-D60E-4BEA-ABDC-345D006ED2F2}" destId="{14FE671D-C612-487B-90F7-B5740E52A12F}" srcOrd="3" destOrd="0" parTransId="{C10F3CA6-B5D6-4CD1-9963-23A6B37C4A0A}" sibTransId="{9B99D1B8-41A2-4FD1-9A91-1797F241BF6F}"/>
    <dgm:cxn modelId="{38228865-AC52-4182-9AE4-DAA1EA6AAC39}" type="presOf" srcId="{71CEE055-5E0E-4416-B7DF-D2E2374AD2A3}" destId="{D6C8EE10-B4F1-43EE-8CC9-83E8586CE05A}" srcOrd="1" destOrd="0" presId="urn:microsoft.com/office/officeart/2005/8/layout/radial1"/>
    <dgm:cxn modelId="{BB25C6C8-91D3-4B7C-93F6-3FEACC412271}" srcId="{F5B32483-D60E-4BEA-ABDC-345D006ED2F2}" destId="{C985ADDA-24A8-4047-B568-805EAEBFE88A}" srcOrd="2" destOrd="0" parTransId="{0EC6DAF7-FE78-427E-BFB5-6EA6515523B5}" sibTransId="{F0704E47-960D-4A5A-90DA-F4C1DBAFA1E2}"/>
    <dgm:cxn modelId="{AC2527EC-6673-4397-A7C6-536D00A7DE45}" type="presOf" srcId="{F5B32483-D60E-4BEA-ABDC-345D006ED2F2}" destId="{AF63E8B9-95B1-4C16-A2AE-5F0013FBD090}" srcOrd="0" destOrd="0" presId="urn:microsoft.com/office/officeart/2005/8/layout/radial1"/>
    <dgm:cxn modelId="{48551692-3D00-4B0F-BD8B-2F38FC1213E3}" srcId="{F5B32483-D60E-4BEA-ABDC-345D006ED2F2}" destId="{A882BD6D-8E4F-4545-9AE8-F13C2D21503F}" srcOrd="1" destOrd="0" parTransId="{3376A76F-30F0-469A-A25C-88E1B62494E8}" sibTransId="{46F520DC-E08B-4034-9A80-AC2AF6297EEB}"/>
    <dgm:cxn modelId="{159818E0-ECE8-4A91-8E64-321A2E2632CA}" type="presOf" srcId="{738FF490-140F-46C4-A7FF-16BA62CF8768}" destId="{83E8008F-7D43-4ED1-ACEE-8A79D1F24E39}" srcOrd="0" destOrd="0" presId="urn:microsoft.com/office/officeart/2005/8/layout/radial1"/>
    <dgm:cxn modelId="{998EABA7-2BD4-41FD-B53D-8861698B24C8}" type="presOf" srcId="{3376A76F-30F0-469A-A25C-88E1B62494E8}" destId="{D3662D47-FA50-4913-866F-5D6E85D487D5}" srcOrd="1" destOrd="0" presId="urn:microsoft.com/office/officeart/2005/8/layout/radial1"/>
    <dgm:cxn modelId="{675E468D-EF2F-4C29-8DA7-F9FBC123D3E1}" type="presOf" srcId="{3376A76F-30F0-469A-A25C-88E1B62494E8}" destId="{38579797-5CF2-473F-842B-1AC0CBD46311}" srcOrd="0" destOrd="0" presId="urn:microsoft.com/office/officeart/2005/8/layout/radial1"/>
    <dgm:cxn modelId="{2C883AD0-8F19-415C-A0AB-44A34E107807}" type="presOf" srcId="{C10F3CA6-B5D6-4CD1-9963-23A6B37C4A0A}" destId="{332ED40C-257F-433B-80DD-841496D69F62}" srcOrd="1" destOrd="0" presId="urn:microsoft.com/office/officeart/2005/8/layout/radial1"/>
    <dgm:cxn modelId="{A7498593-7BF0-41AB-BD12-17C1C507AD33}" type="presOf" srcId="{C43909DD-07F2-46FE-B54B-879982F83982}" destId="{F326CDC2-E1EB-49C8-9CF3-741E2DD36D1A}" srcOrd="0" destOrd="0" presId="urn:microsoft.com/office/officeart/2005/8/layout/radial1"/>
    <dgm:cxn modelId="{42145C22-A282-4AF4-B426-EC0EEF066AAA}" type="presOf" srcId="{0EC6DAF7-FE78-427E-BFB5-6EA6515523B5}" destId="{C8B8884B-1878-411B-8330-138592A9DF07}" srcOrd="1" destOrd="0" presId="urn:microsoft.com/office/officeart/2005/8/layout/radial1"/>
    <dgm:cxn modelId="{3445991D-8E53-4BD3-9708-C74A67D00551}" type="presOf" srcId="{14FE671D-C612-487B-90F7-B5740E52A12F}" destId="{1FD35E45-730B-41F3-BDC1-EBDFC30B8BBC}" srcOrd="0" destOrd="0" presId="urn:microsoft.com/office/officeart/2005/8/layout/radial1"/>
    <dgm:cxn modelId="{94B7935F-A81E-4F68-8A71-22F79A0D21BE}" srcId="{C43909DD-07F2-46FE-B54B-879982F83982}" destId="{F5B32483-D60E-4BEA-ABDC-345D006ED2F2}" srcOrd="0" destOrd="0" parTransId="{AF2030BB-EAB6-4444-B008-E45E2C580BF3}" sibTransId="{BBD35975-E4AF-4F84-A18C-CBDCC67293A5}"/>
    <dgm:cxn modelId="{447E5463-F258-458E-ABC5-0F98238B0AAC}" type="presOf" srcId="{46F8332F-DD3A-414C-9595-AFA7DE387AF7}" destId="{3608FC38-DC8F-4593-A898-A9CC552615BE}" srcOrd="0" destOrd="0" presId="urn:microsoft.com/office/officeart/2005/8/layout/radial1"/>
    <dgm:cxn modelId="{9E84B509-1344-4BD8-B95D-6CCB53B864E6}" type="presOf" srcId="{46F8332F-DD3A-414C-9595-AFA7DE387AF7}" destId="{757713A3-8D28-4FFA-8E25-9E333CC1729F}" srcOrd="1" destOrd="0" presId="urn:microsoft.com/office/officeart/2005/8/layout/radial1"/>
    <dgm:cxn modelId="{18734990-61EE-411F-899C-3A6FA9BEC491}" type="presOf" srcId="{0EC6DAF7-FE78-427E-BFB5-6EA6515523B5}" destId="{5DF79AE5-575E-45F6-B73D-D596CACAF9B6}" srcOrd="0" destOrd="0" presId="urn:microsoft.com/office/officeart/2005/8/layout/radial1"/>
    <dgm:cxn modelId="{40CC48C5-A611-40D2-8F33-1A4F0CF049A4}" type="presOf" srcId="{A882BD6D-8E4F-4545-9AE8-F13C2D21503F}" destId="{B0E566F0-C913-49FA-983E-3CB23C264524}" srcOrd="0" destOrd="0" presId="urn:microsoft.com/office/officeart/2005/8/layout/radial1"/>
    <dgm:cxn modelId="{318B9985-B0EF-43D7-8810-F42D651BF238}" srcId="{F5B32483-D60E-4BEA-ABDC-345D006ED2F2}" destId="{738FF490-140F-46C4-A7FF-16BA62CF8768}" srcOrd="0" destOrd="0" parTransId="{46F8332F-DD3A-414C-9595-AFA7DE387AF7}" sibTransId="{CF9BE926-EC66-4D4E-85DE-B4910AF6C484}"/>
    <dgm:cxn modelId="{4D7799E3-5DFE-4DF4-96C7-66BE2240D8FB}" type="presParOf" srcId="{F326CDC2-E1EB-49C8-9CF3-741E2DD36D1A}" destId="{AF63E8B9-95B1-4C16-A2AE-5F0013FBD090}" srcOrd="0" destOrd="0" presId="urn:microsoft.com/office/officeart/2005/8/layout/radial1"/>
    <dgm:cxn modelId="{09511B18-96BA-47B8-B993-B58DFE0F365C}" type="presParOf" srcId="{F326CDC2-E1EB-49C8-9CF3-741E2DD36D1A}" destId="{3608FC38-DC8F-4593-A898-A9CC552615BE}" srcOrd="1" destOrd="0" presId="urn:microsoft.com/office/officeart/2005/8/layout/radial1"/>
    <dgm:cxn modelId="{30499CD1-08F5-4B55-8263-A859D25AD5EE}" type="presParOf" srcId="{3608FC38-DC8F-4593-A898-A9CC552615BE}" destId="{757713A3-8D28-4FFA-8E25-9E333CC1729F}" srcOrd="0" destOrd="0" presId="urn:microsoft.com/office/officeart/2005/8/layout/radial1"/>
    <dgm:cxn modelId="{98F02F9C-6041-4087-8C55-1642654E085B}" type="presParOf" srcId="{F326CDC2-E1EB-49C8-9CF3-741E2DD36D1A}" destId="{83E8008F-7D43-4ED1-ACEE-8A79D1F24E39}" srcOrd="2" destOrd="0" presId="urn:microsoft.com/office/officeart/2005/8/layout/radial1"/>
    <dgm:cxn modelId="{04A1A163-0BC1-4679-86F9-04FBB911B705}" type="presParOf" srcId="{F326CDC2-E1EB-49C8-9CF3-741E2DD36D1A}" destId="{38579797-5CF2-473F-842B-1AC0CBD46311}" srcOrd="3" destOrd="0" presId="urn:microsoft.com/office/officeart/2005/8/layout/radial1"/>
    <dgm:cxn modelId="{30858D5B-097B-40EE-ABB0-5F17CD27B366}" type="presParOf" srcId="{38579797-5CF2-473F-842B-1AC0CBD46311}" destId="{D3662D47-FA50-4913-866F-5D6E85D487D5}" srcOrd="0" destOrd="0" presId="urn:microsoft.com/office/officeart/2005/8/layout/radial1"/>
    <dgm:cxn modelId="{10E89C83-6347-4172-91B3-AA9585F42066}" type="presParOf" srcId="{F326CDC2-E1EB-49C8-9CF3-741E2DD36D1A}" destId="{B0E566F0-C913-49FA-983E-3CB23C264524}" srcOrd="4" destOrd="0" presId="urn:microsoft.com/office/officeart/2005/8/layout/radial1"/>
    <dgm:cxn modelId="{0B81AA44-23EC-4084-86E5-9BF2F018006A}" type="presParOf" srcId="{F326CDC2-E1EB-49C8-9CF3-741E2DD36D1A}" destId="{5DF79AE5-575E-45F6-B73D-D596CACAF9B6}" srcOrd="5" destOrd="0" presId="urn:microsoft.com/office/officeart/2005/8/layout/radial1"/>
    <dgm:cxn modelId="{EB88ECC7-8DCE-4783-944D-05C07FF70D3C}" type="presParOf" srcId="{5DF79AE5-575E-45F6-B73D-D596CACAF9B6}" destId="{C8B8884B-1878-411B-8330-138592A9DF07}" srcOrd="0" destOrd="0" presId="urn:microsoft.com/office/officeart/2005/8/layout/radial1"/>
    <dgm:cxn modelId="{842D76EE-4190-4C02-B661-E1B6774C2DD6}" type="presParOf" srcId="{F326CDC2-E1EB-49C8-9CF3-741E2DD36D1A}" destId="{ECCF860C-75B5-462A-A92F-983F22C9F8DA}" srcOrd="6" destOrd="0" presId="urn:microsoft.com/office/officeart/2005/8/layout/radial1"/>
    <dgm:cxn modelId="{AA773790-D033-4B52-AE4D-42843E5D4B07}" type="presParOf" srcId="{F326CDC2-E1EB-49C8-9CF3-741E2DD36D1A}" destId="{3F5CB92C-DC07-46AB-AECC-94E27C58D94B}" srcOrd="7" destOrd="0" presId="urn:microsoft.com/office/officeart/2005/8/layout/radial1"/>
    <dgm:cxn modelId="{39DD142E-2E15-43D7-8DB2-40592D379E4F}" type="presParOf" srcId="{3F5CB92C-DC07-46AB-AECC-94E27C58D94B}" destId="{332ED40C-257F-433B-80DD-841496D69F62}" srcOrd="0" destOrd="0" presId="urn:microsoft.com/office/officeart/2005/8/layout/radial1"/>
    <dgm:cxn modelId="{D703BA8B-72FE-435F-86D5-E11968831124}" type="presParOf" srcId="{F326CDC2-E1EB-49C8-9CF3-741E2DD36D1A}" destId="{1FD35E45-730B-41F3-BDC1-EBDFC30B8BBC}" srcOrd="8" destOrd="0" presId="urn:microsoft.com/office/officeart/2005/8/layout/radial1"/>
    <dgm:cxn modelId="{EE1189DF-B4B6-4421-87AC-8F6828098D52}" type="presParOf" srcId="{F326CDC2-E1EB-49C8-9CF3-741E2DD36D1A}" destId="{B6D7F142-D22F-4E64-94D0-7CCCCA43C576}" srcOrd="9" destOrd="0" presId="urn:microsoft.com/office/officeart/2005/8/layout/radial1"/>
    <dgm:cxn modelId="{6AC245A4-3D6E-49C1-A12C-3AADFD2CEA67}" type="presParOf" srcId="{B6D7F142-D22F-4E64-94D0-7CCCCA43C576}" destId="{D6C8EE10-B4F1-43EE-8CC9-83E8586CE05A}" srcOrd="0" destOrd="0" presId="urn:microsoft.com/office/officeart/2005/8/layout/radial1"/>
    <dgm:cxn modelId="{B97141C7-D72F-4D67-8130-99868EF00B6C}" type="presParOf" srcId="{F326CDC2-E1EB-49C8-9CF3-741E2DD36D1A}" destId="{1268BE50-6324-43A5-8B42-047D950579A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43909DD-07F2-46FE-B54B-879982F83982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5B32483-D60E-4BEA-ABDC-345D006ED2F2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ปวช</a:t>
          </a:r>
          <a:endParaRPr lang="th-TH" sz="1600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7,553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2030BB-EAB6-4444-B008-E45E2C580BF3}" type="par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D35975-E4AF-4F84-A18C-CBDCC67293A5}" type="sib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8FF490-140F-46C4-A7FF-16BA62CF8768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4,756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8332F-DD3A-414C-9595-AFA7DE387AF7}" type="parTrans" cxnId="{318B9985-B0EF-43D7-8810-F42D651BF238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9BE926-EC66-4D4E-85DE-B4910AF6C484}" type="sibTrans" cxnId="{318B9985-B0EF-43D7-8810-F42D651BF238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882BD6D-8E4F-4545-9AE8-F13C2D21503F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382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76A76F-30F0-469A-A25C-88E1B62494E8}" type="parTrans" cxnId="{48551692-3D00-4B0F-BD8B-2F38FC1213E3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520DC-E08B-4034-9A80-AC2AF6297EEB}" type="sibTrans" cxnId="{48551692-3D00-4B0F-BD8B-2F38FC1213E3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8C012-B990-4E90-8856-B99F65C61CF3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2,415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CEE055-5E0E-4416-B7DF-D2E2374AD2A3}" type="parTrans" cxnId="{71B1062F-98B1-4059-93A2-9026DF2C9E9A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E36EBD-46CE-41FE-B596-D9071910C8B3}" type="sibTrans" cxnId="{71B1062F-98B1-4059-93A2-9026DF2C9E9A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326CDC2-E1EB-49C8-9CF3-741E2DD36D1A}" type="pres">
      <dgm:prSet presAssocID="{C43909DD-07F2-46FE-B54B-879982F839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63E8B9-95B1-4C16-A2AE-5F0013FBD090}" type="pres">
      <dgm:prSet presAssocID="{F5B32483-D60E-4BEA-ABDC-345D006ED2F2}" presName="centerShape" presStyleLbl="node0" presStyleIdx="0" presStyleCnt="1"/>
      <dgm:spPr/>
      <dgm:t>
        <a:bodyPr/>
        <a:lstStyle/>
        <a:p>
          <a:endParaRPr lang="th-TH"/>
        </a:p>
      </dgm:t>
    </dgm:pt>
    <dgm:pt modelId="{3608FC38-DC8F-4593-A898-A9CC552615BE}" type="pres">
      <dgm:prSet presAssocID="{46F8332F-DD3A-414C-9595-AFA7DE387AF7}" presName="Name9" presStyleLbl="parChTrans1D2" presStyleIdx="0" presStyleCnt="3"/>
      <dgm:spPr/>
      <dgm:t>
        <a:bodyPr/>
        <a:lstStyle/>
        <a:p>
          <a:endParaRPr lang="th-TH"/>
        </a:p>
      </dgm:t>
    </dgm:pt>
    <dgm:pt modelId="{757713A3-8D28-4FFA-8E25-9E333CC1729F}" type="pres">
      <dgm:prSet presAssocID="{46F8332F-DD3A-414C-9595-AFA7DE387AF7}" presName="connTx" presStyleLbl="parChTrans1D2" presStyleIdx="0" presStyleCnt="3"/>
      <dgm:spPr/>
      <dgm:t>
        <a:bodyPr/>
        <a:lstStyle/>
        <a:p>
          <a:endParaRPr lang="th-TH"/>
        </a:p>
      </dgm:t>
    </dgm:pt>
    <dgm:pt modelId="{83E8008F-7D43-4ED1-ACEE-8A79D1F24E39}" type="pres">
      <dgm:prSet presAssocID="{738FF490-140F-46C4-A7FF-16BA62CF87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579797-5CF2-473F-842B-1AC0CBD46311}" type="pres">
      <dgm:prSet presAssocID="{3376A76F-30F0-469A-A25C-88E1B62494E8}" presName="Name9" presStyleLbl="parChTrans1D2" presStyleIdx="1" presStyleCnt="3"/>
      <dgm:spPr/>
      <dgm:t>
        <a:bodyPr/>
        <a:lstStyle/>
        <a:p>
          <a:endParaRPr lang="th-TH"/>
        </a:p>
      </dgm:t>
    </dgm:pt>
    <dgm:pt modelId="{D3662D47-FA50-4913-866F-5D6E85D487D5}" type="pres">
      <dgm:prSet presAssocID="{3376A76F-30F0-469A-A25C-88E1B62494E8}" presName="connTx" presStyleLbl="parChTrans1D2" presStyleIdx="1" presStyleCnt="3"/>
      <dgm:spPr/>
      <dgm:t>
        <a:bodyPr/>
        <a:lstStyle/>
        <a:p>
          <a:endParaRPr lang="th-TH"/>
        </a:p>
      </dgm:t>
    </dgm:pt>
    <dgm:pt modelId="{B0E566F0-C913-49FA-983E-3CB23C264524}" type="pres">
      <dgm:prSet presAssocID="{A882BD6D-8E4F-4545-9AE8-F13C2D2150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D7F142-D22F-4E64-94D0-7CCCCA43C576}" type="pres">
      <dgm:prSet presAssocID="{71CEE055-5E0E-4416-B7DF-D2E2374AD2A3}" presName="Name9" presStyleLbl="parChTrans1D2" presStyleIdx="2" presStyleCnt="3"/>
      <dgm:spPr/>
      <dgm:t>
        <a:bodyPr/>
        <a:lstStyle/>
        <a:p>
          <a:endParaRPr lang="th-TH"/>
        </a:p>
      </dgm:t>
    </dgm:pt>
    <dgm:pt modelId="{D6C8EE10-B4F1-43EE-8CC9-83E8586CE05A}" type="pres">
      <dgm:prSet presAssocID="{71CEE055-5E0E-4416-B7DF-D2E2374AD2A3}" presName="connTx" presStyleLbl="parChTrans1D2" presStyleIdx="2" presStyleCnt="3"/>
      <dgm:spPr/>
      <dgm:t>
        <a:bodyPr/>
        <a:lstStyle/>
        <a:p>
          <a:endParaRPr lang="th-TH"/>
        </a:p>
      </dgm:t>
    </dgm:pt>
    <dgm:pt modelId="{1268BE50-6324-43A5-8B42-047D950579A4}" type="pres">
      <dgm:prSet presAssocID="{4FB8C012-B990-4E90-8856-B99F65C61C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1B1062F-98B1-4059-93A2-9026DF2C9E9A}" srcId="{F5B32483-D60E-4BEA-ABDC-345D006ED2F2}" destId="{4FB8C012-B990-4E90-8856-B99F65C61CF3}" srcOrd="2" destOrd="0" parTransId="{71CEE055-5E0E-4416-B7DF-D2E2374AD2A3}" sibTransId="{65E36EBD-46CE-41FE-B596-D9071910C8B3}"/>
    <dgm:cxn modelId="{56036661-DE55-4F9E-9B92-A26577BAD6E8}" type="presOf" srcId="{71CEE055-5E0E-4416-B7DF-D2E2374AD2A3}" destId="{D6C8EE10-B4F1-43EE-8CC9-83E8586CE05A}" srcOrd="1" destOrd="0" presId="urn:microsoft.com/office/officeart/2005/8/layout/radial1"/>
    <dgm:cxn modelId="{AF798114-742B-4A12-9ECE-9AA0B996E6A0}" type="presOf" srcId="{3376A76F-30F0-469A-A25C-88E1B62494E8}" destId="{38579797-5CF2-473F-842B-1AC0CBD46311}" srcOrd="0" destOrd="0" presId="urn:microsoft.com/office/officeart/2005/8/layout/radial1"/>
    <dgm:cxn modelId="{EE95608A-4C97-4491-938B-2E9A3E38B83D}" type="presOf" srcId="{3376A76F-30F0-469A-A25C-88E1B62494E8}" destId="{D3662D47-FA50-4913-866F-5D6E85D487D5}" srcOrd="1" destOrd="0" presId="urn:microsoft.com/office/officeart/2005/8/layout/radial1"/>
    <dgm:cxn modelId="{4AA8AB20-8F4C-4E8A-82C2-CDC5F520EA81}" type="presOf" srcId="{738FF490-140F-46C4-A7FF-16BA62CF8768}" destId="{83E8008F-7D43-4ED1-ACEE-8A79D1F24E39}" srcOrd="0" destOrd="0" presId="urn:microsoft.com/office/officeart/2005/8/layout/radial1"/>
    <dgm:cxn modelId="{BE175BAD-0FBA-4025-8245-A4202EED5D80}" type="presOf" srcId="{71CEE055-5E0E-4416-B7DF-D2E2374AD2A3}" destId="{B6D7F142-D22F-4E64-94D0-7CCCCA43C576}" srcOrd="0" destOrd="0" presId="urn:microsoft.com/office/officeart/2005/8/layout/radial1"/>
    <dgm:cxn modelId="{48551692-3D00-4B0F-BD8B-2F38FC1213E3}" srcId="{F5B32483-D60E-4BEA-ABDC-345D006ED2F2}" destId="{A882BD6D-8E4F-4545-9AE8-F13C2D21503F}" srcOrd="1" destOrd="0" parTransId="{3376A76F-30F0-469A-A25C-88E1B62494E8}" sibTransId="{46F520DC-E08B-4034-9A80-AC2AF6297EEB}"/>
    <dgm:cxn modelId="{2E3B968A-3939-4866-BE17-12B39AA62BD5}" type="presOf" srcId="{4FB8C012-B990-4E90-8856-B99F65C61CF3}" destId="{1268BE50-6324-43A5-8B42-047D950579A4}" srcOrd="0" destOrd="0" presId="urn:microsoft.com/office/officeart/2005/8/layout/radial1"/>
    <dgm:cxn modelId="{6958F5D3-579B-4642-AF8E-F446CD9B3EDD}" type="presOf" srcId="{46F8332F-DD3A-414C-9595-AFA7DE387AF7}" destId="{3608FC38-DC8F-4593-A898-A9CC552615BE}" srcOrd="0" destOrd="0" presId="urn:microsoft.com/office/officeart/2005/8/layout/radial1"/>
    <dgm:cxn modelId="{F7EAE04E-D616-4ACE-BE82-3DA054023561}" type="presOf" srcId="{A882BD6D-8E4F-4545-9AE8-F13C2D21503F}" destId="{B0E566F0-C913-49FA-983E-3CB23C264524}" srcOrd="0" destOrd="0" presId="urn:microsoft.com/office/officeart/2005/8/layout/radial1"/>
    <dgm:cxn modelId="{CFA0EC18-491F-4009-B1EC-89BCD13607CE}" type="presOf" srcId="{C43909DD-07F2-46FE-B54B-879982F83982}" destId="{F326CDC2-E1EB-49C8-9CF3-741E2DD36D1A}" srcOrd="0" destOrd="0" presId="urn:microsoft.com/office/officeart/2005/8/layout/radial1"/>
    <dgm:cxn modelId="{94B7935F-A81E-4F68-8A71-22F79A0D21BE}" srcId="{C43909DD-07F2-46FE-B54B-879982F83982}" destId="{F5B32483-D60E-4BEA-ABDC-345D006ED2F2}" srcOrd="0" destOrd="0" parTransId="{AF2030BB-EAB6-4444-B008-E45E2C580BF3}" sibTransId="{BBD35975-E4AF-4F84-A18C-CBDCC67293A5}"/>
    <dgm:cxn modelId="{C61F8F75-7357-4573-B1A2-150C1B18753F}" type="presOf" srcId="{F5B32483-D60E-4BEA-ABDC-345D006ED2F2}" destId="{AF63E8B9-95B1-4C16-A2AE-5F0013FBD090}" srcOrd="0" destOrd="0" presId="urn:microsoft.com/office/officeart/2005/8/layout/radial1"/>
    <dgm:cxn modelId="{5D73A125-9AC9-4014-89EA-0AE90D3D9620}" type="presOf" srcId="{46F8332F-DD3A-414C-9595-AFA7DE387AF7}" destId="{757713A3-8D28-4FFA-8E25-9E333CC1729F}" srcOrd="1" destOrd="0" presId="urn:microsoft.com/office/officeart/2005/8/layout/radial1"/>
    <dgm:cxn modelId="{318B9985-B0EF-43D7-8810-F42D651BF238}" srcId="{F5B32483-D60E-4BEA-ABDC-345D006ED2F2}" destId="{738FF490-140F-46C4-A7FF-16BA62CF8768}" srcOrd="0" destOrd="0" parTransId="{46F8332F-DD3A-414C-9595-AFA7DE387AF7}" sibTransId="{CF9BE926-EC66-4D4E-85DE-B4910AF6C484}"/>
    <dgm:cxn modelId="{0D5F8A76-1F01-4BE3-8A23-37E8FA979C69}" type="presParOf" srcId="{F326CDC2-E1EB-49C8-9CF3-741E2DD36D1A}" destId="{AF63E8B9-95B1-4C16-A2AE-5F0013FBD090}" srcOrd="0" destOrd="0" presId="urn:microsoft.com/office/officeart/2005/8/layout/radial1"/>
    <dgm:cxn modelId="{FE509BE6-66CE-4A75-9C37-BEECF273BF55}" type="presParOf" srcId="{F326CDC2-E1EB-49C8-9CF3-741E2DD36D1A}" destId="{3608FC38-DC8F-4593-A898-A9CC552615BE}" srcOrd="1" destOrd="0" presId="urn:microsoft.com/office/officeart/2005/8/layout/radial1"/>
    <dgm:cxn modelId="{9E266805-B090-40C2-ADF8-CD498DD33F4A}" type="presParOf" srcId="{3608FC38-DC8F-4593-A898-A9CC552615BE}" destId="{757713A3-8D28-4FFA-8E25-9E333CC1729F}" srcOrd="0" destOrd="0" presId="urn:microsoft.com/office/officeart/2005/8/layout/radial1"/>
    <dgm:cxn modelId="{9AC15BBF-D926-43C3-BD8A-37402F82BBBB}" type="presParOf" srcId="{F326CDC2-E1EB-49C8-9CF3-741E2DD36D1A}" destId="{83E8008F-7D43-4ED1-ACEE-8A79D1F24E39}" srcOrd="2" destOrd="0" presId="urn:microsoft.com/office/officeart/2005/8/layout/radial1"/>
    <dgm:cxn modelId="{EF5D4992-1E30-4F45-B629-3A802DBD8E4F}" type="presParOf" srcId="{F326CDC2-E1EB-49C8-9CF3-741E2DD36D1A}" destId="{38579797-5CF2-473F-842B-1AC0CBD46311}" srcOrd="3" destOrd="0" presId="urn:microsoft.com/office/officeart/2005/8/layout/radial1"/>
    <dgm:cxn modelId="{0952652B-C3E7-4AB5-B9BF-BB99AA14571D}" type="presParOf" srcId="{38579797-5CF2-473F-842B-1AC0CBD46311}" destId="{D3662D47-FA50-4913-866F-5D6E85D487D5}" srcOrd="0" destOrd="0" presId="urn:microsoft.com/office/officeart/2005/8/layout/radial1"/>
    <dgm:cxn modelId="{396844D6-5DCC-494E-B293-EBE5917BF4D1}" type="presParOf" srcId="{F326CDC2-E1EB-49C8-9CF3-741E2DD36D1A}" destId="{B0E566F0-C913-49FA-983E-3CB23C264524}" srcOrd="4" destOrd="0" presId="urn:microsoft.com/office/officeart/2005/8/layout/radial1"/>
    <dgm:cxn modelId="{969ADDCD-DFCE-435C-A672-417ADFED2880}" type="presParOf" srcId="{F326CDC2-E1EB-49C8-9CF3-741E2DD36D1A}" destId="{B6D7F142-D22F-4E64-94D0-7CCCCA43C576}" srcOrd="5" destOrd="0" presId="urn:microsoft.com/office/officeart/2005/8/layout/radial1"/>
    <dgm:cxn modelId="{63B08D46-AF65-4EF6-9CBE-26D6F71DDB3A}" type="presParOf" srcId="{B6D7F142-D22F-4E64-94D0-7CCCCA43C576}" destId="{D6C8EE10-B4F1-43EE-8CC9-83E8586CE05A}" srcOrd="0" destOrd="0" presId="urn:microsoft.com/office/officeart/2005/8/layout/radial1"/>
    <dgm:cxn modelId="{CE4D16D0-0687-456F-9288-493421F175CC}" type="presParOf" srcId="{F326CDC2-E1EB-49C8-9CF3-741E2DD36D1A}" destId="{1268BE50-6324-43A5-8B42-047D950579A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3909DD-07F2-46FE-B54B-879982F83982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5B32483-D60E-4BEA-ABDC-345D006ED2F2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ปวส</a:t>
          </a:r>
          <a:endParaRPr lang="th-TH" sz="1600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3,773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2030BB-EAB6-4444-B008-E45E2C580BF3}" type="par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D35975-E4AF-4F84-A18C-CBDCC67293A5}" type="sib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8FF490-140F-46C4-A7FF-16BA62CF8768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3,089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8332F-DD3A-414C-9595-AFA7DE387AF7}" type="parTrans" cxnId="{318B9985-B0EF-43D7-8810-F42D651BF238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9BE926-EC66-4D4E-85DE-B4910AF6C484}" type="sibTrans" cxnId="{318B9985-B0EF-43D7-8810-F42D651BF238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882BD6D-8E4F-4545-9AE8-F13C2D21503F}">
      <dgm:prSet phldrT="[ข้อความ]" custT="1"/>
      <dgm:spPr/>
      <dgm:t>
        <a:bodyPr/>
        <a:lstStyle/>
        <a:p>
          <a:r>
            <a:rPr lang="th-TH" sz="16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0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76A76F-30F0-469A-A25C-88E1B62494E8}" type="parTrans" cxnId="{48551692-3D00-4B0F-BD8B-2F38FC1213E3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520DC-E08B-4034-9A80-AC2AF6297EEB}" type="sibTrans" cxnId="{48551692-3D00-4B0F-BD8B-2F38FC1213E3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8C012-B990-4E90-8856-B99F65C61CF3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684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CEE055-5E0E-4416-B7DF-D2E2374AD2A3}" type="parTrans" cxnId="{71B1062F-98B1-4059-93A2-9026DF2C9E9A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E36EBD-46CE-41FE-B596-D9071910C8B3}" type="sibTrans" cxnId="{71B1062F-98B1-4059-93A2-9026DF2C9E9A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326CDC2-E1EB-49C8-9CF3-741E2DD36D1A}" type="pres">
      <dgm:prSet presAssocID="{C43909DD-07F2-46FE-B54B-879982F839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63E8B9-95B1-4C16-A2AE-5F0013FBD090}" type="pres">
      <dgm:prSet presAssocID="{F5B32483-D60E-4BEA-ABDC-345D006ED2F2}" presName="centerShape" presStyleLbl="node0" presStyleIdx="0" presStyleCnt="1"/>
      <dgm:spPr/>
      <dgm:t>
        <a:bodyPr/>
        <a:lstStyle/>
        <a:p>
          <a:endParaRPr lang="th-TH"/>
        </a:p>
      </dgm:t>
    </dgm:pt>
    <dgm:pt modelId="{3608FC38-DC8F-4593-A898-A9CC552615BE}" type="pres">
      <dgm:prSet presAssocID="{46F8332F-DD3A-414C-9595-AFA7DE387AF7}" presName="Name9" presStyleLbl="parChTrans1D2" presStyleIdx="0" presStyleCnt="3"/>
      <dgm:spPr/>
      <dgm:t>
        <a:bodyPr/>
        <a:lstStyle/>
        <a:p>
          <a:endParaRPr lang="th-TH"/>
        </a:p>
      </dgm:t>
    </dgm:pt>
    <dgm:pt modelId="{757713A3-8D28-4FFA-8E25-9E333CC1729F}" type="pres">
      <dgm:prSet presAssocID="{46F8332F-DD3A-414C-9595-AFA7DE387AF7}" presName="connTx" presStyleLbl="parChTrans1D2" presStyleIdx="0" presStyleCnt="3"/>
      <dgm:spPr/>
      <dgm:t>
        <a:bodyPr/>
        <a:lstStyle/>
        <a:p>
          <a:endParaRPr lang="th-TH"/>
        </a:p>
      </dgm:t>
    </dgm:pt>
    <dgm:pt modelId="{83E8008F-7D43-4ED1-ACEE-8A79D1F24E39}" type="pres">
      <dgm:prSet presAssocID="{738FF490-140F-46C4-A7FF-16BA62CF87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579797-5CF2-473F-842B-1AC0CBD46311}" type="pres">
      <dgm:prSet presAssocID="{3376A76F-30F0-469A-A25C-88E1B62494E8}" presName="Name9" presStyleLbl="parChTrans1D2" presStyleIdx="1" presStyleCnt="3"/>
      <dgm:spPr/>
      <dgm:t>
        <a:bodyPr/>
        <a:lstStyle/>
        <a:p>
          <a:endParaRPr lang="th-TH"/>
        </a:p>
      </dgm:t>
    </dgm:pt>
    <dgm:pt modelId="{D3662D47-FA50-4913-866F-5D6E85D487D5}" type="pres">
      <dgm:prSet presAssocID="{3376A76F-30F0-469A-A25C-88E1B62494E8}" presName="connTx" presStyleLbl="parChTrans1D2" presStyleIdx="1" presStyleCnt="3"/>
      <dgm:spPr/>
      <dgm:t>
        <a:bodyPr/>
        <a:lstStyle/>
        <a:p>
          <a:endParaRPr lang="th-TH"/>
        </a:p>
      </dgm:t>
    </dgm:pt>
    <dgm:pt modelId="{B0E566F0-C913-49FA-983E-3CB23C264524}" type="pres">
      <dgm:prSet presAssocID="{A882BD6D-8E4F-4545-9AE8-F13C2D2150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D7F142-D22F-4E64-94D0-7CCCCA43C576}" type="pres">
      <dgm:prSet presAssocID="{71CEE055-5E0E-4416-B7DF-D2E2374AD2A3}" presName="Name9" presStyleLbl="parChTrans1D2" presStyleIdx="2" presStyleCnt="3"/>
      <dgm:spPr/>
      <dgm:t>
        <a:bodyPr/>
        <a:lstStyle/>
        <a:p>
          <a:endParaRPr lang="th-TH"/>
        </a:p>
      </dgm:t>
    </dgm:pt>
    <dgm:pt modelId="{D6C8EE10-B4F1-43EE-8CC9-83E8586CE05A}" type="pres">
      <dgm:prSet presAssocID="{71CEE055-5E0E-4416-B7DF-D2E2374AD2A3}" presName="connTx" presStyleLbl="parChTrans1D2" presStyleIdx="2" presStyleCnt="3"/>
      <dgm:spPr/>
      <dgm:t>
        <a:bodyPr/>
        <a:lstStyle/>
        <a:p>
          <a:endParaRPr lang="th-TH"/>
        </a:p>
      </dgm:t>
    </dgm:pt>
    <dgm:pt modelId="{1268BE50-6324-43A5-8B42-047D950579A4}" type="pres">
      <dgm:prSet presAssocID="{4FB8C012-B990-4E90-8856-B99F65C61C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CE14084-5C91-4229-BEEE-B981C8B7D75F}" type="presOf" srcId="{71CEE055-5E0E-4416-B7DF-D2E2374AD2A3}" destId="{D6C8EE10-B4F1-43EE-8CC9-83E8586CE05A}" srcOrd="1" destOrd="0" presId="urn:microsoft.com/office/officeart/2005/8/layout/radial1"/>
    <dgm:cxn modelId="{F47B399C-83E2-48EE-8451-B0DA17D12A46}" type="presOf" srcId="{4FB8C012-B990-4E90-8856-B99F65C61CF3}" destId="{1268BE50-6324-43A5-8B42-047D950579A4}" srcOrd="0" destOrd="0" presId="urn:microsoft.com/office/officeart/2005/8/layout/radial1"/>
    <dgm:cxn modelId="{71B1062F-98B1-4059-93A2-9026DF2C9E9A}" srcId="{F5B32483-D60E-4BEA-ABDC-345D006ED2F2}" destId="{4FB8C012-B990-4E90-8856-B99F65C61CF3}" srcOrd="2" destOrd="0" parTransId="{71CEE055-5E0E-4416-B7DF-D2E2374AD2A3}" sibTransId="{65E36EBD-46CE-41FE-B596-D9071910C8B3}"/>
    <dgm:cxn modelId="{4EB0382C-4F04-4DEB-B215-F65DA9129C58}" type="presOf" srcId="{46F8332F-DD3A-414C-9595-AFA7DE387AF7}" destId="{3608FC38-DC8F-4593-A898-A9CC552615BE}" srcOrd="0" destOrd="0" presId="urn:microsoft.com/office/officeart/2005/8/layout/radial1"/>
    <dgm:cxn modelId="{E6393715-BD4F-45BF-9124-DB70C332E3BB}" type="presOf" srcId="{C43909DD-07F2-46FE-B54B-879982F83982}" destId="{F326CDC2-E1EB-49C8-9CF3-741E2DD36D1A}" srcOrd="0" destOrd="0" presId="urn:microsoft.com/office/officeart/2005/8/layout/radial1"/>
    <dgm:cxn modelId="{9A46B352-3440-428E-A266-99F4865ABDD1}" type="presOf" srcId="{738FF490-140F-46C4-A7FF-16BA62CF8768}" destId="{83E8008F-7D43-4ED1-ACEE-8A79D1F24E39}" srcOrd="0" destOrd="0" presId="urn:microsoft.com/office/officeart/2005/8/layout/radial1"/>
    <dgm:cxn modelId="{3D5D89C5-CE19-42D9-A100-28CB24D7E9E8}" type="presOf" srcId="{71CEE055-5E0E-4416-B7DF-D2E2374AD2A3}" destId="{B6D7F142-D22F-4E64-94D0-7CCCCA43C576}" srcOrd="0" destOrd="0" presId="urn:microsoft.com/office/officeart/2005/8/layout/radial1"/>
    <dgm:cxn modelId="{ACBD4180-C3C0-4EA4-A954-090D91E21CAC}" type="presOf" srcId="{3376A76F-30F0-469A-A25C-88E1B62494E8}" destId="{D3662D47-FA50-4913-866F-5D6E85D487D5}" srcOrd="1" destOrd="0" presId="urn:microsoft.com/office/officeart/2005/8/layout/radial1"/>
    <dgm:cxn modelId="{F2D2733E-FF01-4795-961D-46B4AD9DA032}" type="presOf" srcId="{F5B32483-D60E-4BEA-ABDC-345D006ED2F2}" destId="{AF63E8B9-95B1-4C16-A2AE-5F0013FBD090}" srcOrd="0" destOrd="0" presId="urn:microsoft.com/office/officeart/2005/8/layout/radial1"/>
    <dgm:cxn modelId="{35D2705D-ACEF-4D32-BEE7-BD35500A7034}" type="presOf" srcId="{A882BD6D-8E4F-4545-9AE8-F13C2D21503F}" destId="{B0E566F0-C913-49FA-983E-3CB23C264524}" srcOrd="0" destOrd="0" presId="urn:microsoft.com/office/officeart/2005/8/layout/radial1"/>
    <dgm:cxn modelId="{318B9985-B0EF-43D7-8810-F42D651BF238}" srcId="{F5B32483-D60E-4BEA-ABDC-345D006ED2F2}" destId="{738FF490-140F-46C4-A7FF-16BA62CF8768}" srcOrd="0" destOrd="0" parTransId="{46F8332F-DD3A-414C-9595-AFA7DE387AF7}" sibTransId="{CF9BE926-EC66-4D4E-85DE-B4910AF6C484}"/>
    <dgm:cxn modelId="{FFDD75DC-5EC8-4264-928C-A2DFC607D5F4}" type="presOf" srcId="{46F8332F-DD3A-414C-9595-AFA7DE387AF7}" destId="{757713A3-8D28-4FFA-8E25-9E333CC1729F}" srcOrd="1" destOrd="0" presId="urn:microsoft.com/office/officeart/2005/8/layout/radial1"/>
    <dgm:cxn modelId="{804C87A7-BEBB-4A86-BC30-1575BCFC231F}" type="presOf" srcId="{3376A76F-30F0-469A-A25C-88E1B62494E8}" destId="{38579797-5CF2-473F-842B-1AC0CBD46311}" srcOrd="0" destOrd="0" presId="urn:microsoft.com/office/officeart/2005/8/layout/radial1"/>
    <dgm:cxn modelId="{94B7935F-A81E-4F68-8A71-22F79A0D21BE}" srcId="{C43909DD-07F2-46FE-B54B-879982F83982}" destId="{F5B32483-D60E-4BEA-ABDC-345D006ED2F2}" srcOrd="0" destOrd="0" parTransId="{AF2030BB-EAB6-4444-B008-E45E2C580BF3}" sibTransId="{BBD35975-E4AF-4F84-A18C-CBDCC67293A5}"/>
    <dgm:cxn modelId="{48551692-3D00-4B0F-BD8B-2F38FC1213E3}" srcId="{F5B32483-D60E-4BEA-ABDC-345D006ED2F2}" destId="{A882BD6D-8E4F-4545-9AE8-F13C2D21503F}" srcOrd="1" destOrd="0" parTransId="{3376A76F-30F0-469A-A25C-88E1B62494E8}" sibTransId="{46F520DC-E08B-4034-9A80-AC2AF6297EEB}"/>
    <dgm:cxn modelId="{813AD3F0-FDFC-4138-8888-FB678739C326}" type="presParOf" srcId="{F326CDC2-E1EB-49C8-9CF3-741E2DD36D1A}" destId="{AF63E8B9-95B1-4C16-A2AE-5F0013FBD090}" srcOrd="0" destOrd="0" presId="urn:microsoft.com/office/officeart/2005/8/layout/radial1"/>
    <dgm:cxn modelId="{BAF16094-29C4-4993-A7B7-4806A90BAFC2}" type="presParOf" srcId="{F326CDC2-E1EB-49C8-9CF3-741E2DD36D1A}" destId="{3608FC38-DC8F-4593-A898-A9CC552615BE}" srcOrd="1" destOrd="0" presId="urn:microsoft.com/office/officeart/2005/8/layout/radial1"/>
    <dgm:cxn modelId="{7440B93E-1A53-4869-99EB-F30F1A1CEBF6}" type="presParOf" srcId="{3608FC38-DC8F-4593-A898-A9CC552615BE}" destId="{757713A3-8D28-4FFA-8E25-9E333CC1729F}" srcOrd="0" destOrd="0" presId="urn:microsoft.com/office/officeart/2005/8/layout/radial1"/>
    <dgm:cxn modelId="{CF48457B-D4B9-4737-AC82-AD0543B8D007}" type="presParOf" srcId="{F326CDC2-E1EB-49C8-9CF3-741E2DD36D1A}" destId="{83E8008F-7D43-4ED1-ACEE-8A79D1F24E39}" srcOrd="2" destOrd="0" presId="urn:microsoft.com/office/officeart/2005/8/layout/radial1"/>
    <dgm:cxn modelId="{E602DBE7-3D67-4134-8365-441D818DEE0F}" type="presParOf" srcId="{F326CDC2-E1EB-49C8-9CF3-741E2DD36D1A}" destId="{38579797-5CF2-473F-842B-1AC0CBD46311}" srcOrd="3" destOrd="0" presId="urn:microsoft.com/office/officeart/2005/8/layout/radial1"/>
    <dgm:cxn modelId="{DB389649-1DF5-4986-87CC-E9C7DCD8FC13}" type="presParOf" srcId="{38579797-5CF2-473F-842B-1AC0CBD46311}" destId="{D3662D47-FA50-4913-866F-5D6E85D487D5}" srcOrd="0" destOrd="0" presId="urn:microsoft.com/office/officeart/2005/8/layout/radial1"/>
    <dgm:cxn modelId="{080F3E35-2338-48A4-855C-0C8C5D83461E}" type="presParOf" srcId="{F326CDC2-E1EB-49C8-9CF3-741E2DD36D1A}" destId="{B0E566F0-C913-49FA-983E-3CB23C264524}" srcOrd="4" destOrd="0" presId="urn:microsoft.com/office/officeart/2005/8/layout/radial1"/>
    <dgm:cxn modelId="{CA1B411D-2023-4A5E-980C-C38484F40AC2}" type="presParOf" srcId="{F326CDC2-E1EB-49C8-9CF3-741E2DD36D1A}" destId="{B6D7F142-D22F-4E64-94D0-7CCCCA43C576}" srcOrd="5" destOrd="0" presId="urn:microsoft.com/office/officeart/2005/8/layout/radial1"/>
    <dgm:cxn modelId="{57E212BF-19E5-4ADA-AC7B-6F529C4E139B}" type="presParOf" srcId="{B6D7F142-D22F-4E64-94D0-7CCCCA43C576}" destId="{D6C8EE10-B4F1-43EE-8CC9-83E8586CE05A}" srcOrd="0" destOrd="0" presId="urn:microsoft.com/office/officeart/2005/8/layout/radial1"/>
    <dgm:cxn modelId="{BE17A6AD-50FB-44C8-80AC-5063E02DC0D2}" type="presParOf" srcId="{F326CDC2-E1EB-49C8-9CF3-741E2DD36D1A}" destId="{1268BE50-6324-43A5-8B42-047D950579A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43909DD-07F2-46FE-B54B-879982F83982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5B32483-D60E-4BEA-ABDC-345D006ED2F2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ป.ตรี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8,126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2030BB-EAB6-4444-B008-E45E2C580BF3}" type="par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D35975-E4AF-4F84-A18C-CBDCC67293A5}" type="sib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8FF490-140F-46C4-A7FF-16BA62CF8768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7,404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8332F-DD3A-414C-9595-AFA7DE387AF7}" type="parTrans" cxnId="{318B9985-B0EF-43D7-8810-F42D651BF238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9BE926-EC66-4D4E-85DE-B4910AF6C484}" type="sibTrans" cxnId="{318B9985-B0EF-43D7-8810-F42D651BF238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882BD6D-8E4F-4545-9AE8-F13C2D21503F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อาชีวะ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85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76A76F-30F0-469A-A25C-88E1B62494E8}" type="parTrans" cxnId="{48551692-3D00-4B0F-BD8B-2F38FC1213E3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520DC-E08B-4034-9A80-AC2AF6297EEB}" type="sibTrans" cxnId="{48551692-3D00-4B0F-BD8B-2F38FC1213E3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E88E61-3A93-4B42-8226-668D9A123477}">
      <dgm:prSet phldrT="[ข้อความ]"/>
      <dgm:spPr/>
      <dgm:t>
        <a:bodyPr/>
        <a:lstStyle/>
        <a:p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กีฬา</a:t>
          </a:r>
        </a:p>
        <a:p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637</a:t>
          </a:r>
          <a:endParaRPr lang="th-TH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527B6D8-00C8-426C-98F6-DC1BFC0659D6}" type="parTrans" cxnId="{1DBC153E-12F8-4338-8E67-383C22532DF3}">
      <dgm:prSet/>
      <dgm:spPr/>
      <dgm:t>
        <a:bodyPr/>
        <a:lstStyle/>
        <a:p>
          <a:endParaRPr lang="th-TH"/>
        </a:p>
      </dgm:t>
    </dgm:pt>
    <dgm:pt modelId="{61F8C36B-50EC-4757-8244-00545F80934C}" type="sibTrans" cxnId="{1DBC153E-12F8-4338-8E67-383C22532DF3}">
      <dgm:prSet/>
      <dgm:spPr/>
      <dgm:t>
        <a:bodyPr/>
        <a:lstStyle/>
        <a:p>
          <a:endParaRPr lang="th-TH"/>
        </a:p>
      </dgm:t>
    </dgm:pt>
    <dgm:pt modelId="{1ECB0E09-7D2F-4AC8-BAB0-39F5807073E3}">
      <dgm:prSet phldrT="[ข้อความ]"/>
      <dgm:spPr/>
      <dgm:t>
        <a:bodyPr/>
        <a:lstStyle/>
        <a:p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2721273-E23A-4DFF-B36D-1FD31512FD4B}" type="parTrans" cxnId="{A6E28128-CC56-49DF-B555-7761B97E960D}">
      <dgm:prSet/>
      <dgm:spPr/>
      <dgm:t>
        <a:bodyPr/>
        <a:lstStyle/>
        <a:p>
          <a:endParaRPr lang="th-TH"/>
        </a:p>
      </dgm:t>
    </dgm:pt>
    <dgm:pt modelId="{31A534FB-0B07-4606-8E3E-2D4D5F3A47E5}" type="sibTrans" cxnId="{A6E28128-CC56-49DF-B555-7761B97E960D}">
      <dgm:prSet/>
      <dgm:spPr/>
      <dgm:t>
        <a:bodyPr/>
        <a:lstStyle/>
        <a:p>
          <a:endParaRPr lang="th-TH"/>
        </a:p>
      </dgm:t>
    </dgm:pt>
    <dgm:pt modelId="{F326CDC2-E1EB-49C8-9CF3-741E2DD36D1A}" type="pres">
      <dgm:prSet presAssocID="{C43909DD-07F2-46FE-B54B-879982F839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63E8B9-95B1-4C16-A2AE-5F0013FBD090}" type="pres">
      <dgm:prSet presAssocID="{F5B32483-D60E-4BEA-ABDC-345D006ED2F2}" presName="centerShape" presStyleLbl="node0" presStyleIdx="0" presStyleCnt="1"/>
      <dgm:spPr/>
      <dgm:t>
        <a:bodyPr/>
        <a:lstStyle/>
        <a:p>
          <a:endParaRPr lang="th-TH"/>
        </a:p>
      </dgm:t>
    </dgm:pt>
    <dgm:pt modelId="{3608FC38-DC8F-4593-A898-A9CC552615BE}" type="pres">
      <dgm:prSet presAssocID="{46F8332F-DD3A-414C-9595-AFA7DE387AF7}" presName="Name9" presStyleLbl="parChTrans1D2" presStyleIdx="0" presStyleCnt="4"/>
      <dgm:spPr/>
      <dgm:t>
        <a:bodyPr/>
        <a:lstStyle/>
        <a:p>
          <a:endParaRPr lang="th-TH"/>
        </a:p>
      </dgm:t>
    </dgm:pt>
    <dgm:pt modelId="{757713A3-8D28-4FFA-8E25-9E333CC1729F}" type="pres">
      <dgm:prSet presAssocID="{46F8332F-DD3A-414C-9595-AFA7DE387AF7}" presName="connTx" presStyleLbl="parChTrans1D2" presStyleIdx="0" presStyleCnt="4"/>
      <dgm:spPr/>
      <dgm:t>
        <a:bodyPr/>
        <a:lstStyle/>
        <a:p>
          <a:endParaRPr lang="th-TH"/>
        </a:p>
      </dgm:t>
    </dgm:pt>
    <dgm:pt modelId="{83E8008F-7D43-4ED1-ACEE-8A79D1F24E39}" type="pres">
      <dgm:prSet presAssocID="{738FF490-140F-46C4-A7FF-16BA62CF87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579797-5CF2-473F-842B-1AC0CBD46311}" type="pres">
      <dgm:prSet presAssocID="{3376A76F-30F0-469A-A25C-88E1B62494E8}" presName="Name9" presStyleLbl="parChTrans1D2" presStyleIdx="1" presStyleCnt="4"/>
      <dgm:spPr/>
      <dgm:t>
        <a:bodyPr/>
        <a:lstStyle/>
        <a:p>
          <a:endParaRPr lang="th-TH"/>
        </a:p>
      </dgm:t>
    </dgm:pt>
    <dgm:pt modelId="{D3662D47-FA50-4913-866F-5D6E85D487D5}" type="pres">
      <dgm:prSet presAssocID="{3376A76F-30F0-469A-A25C-88E1B62494E8}" presName="connTx" presStyleLbl="parChTrans1D2" presStyleIdx="1" presStyleCnt="4"/>
      <dgm:spPr/>
      <dgm:t>
        <a:bodyPr/>
        <a:lstStyle/>
        <a:p>
          <a:endParaRPr lang="th-TH"/>
        </a:p>
      </dgm:t>
    </dgm:pt>
    <dgm:pt modelId="{B0E566F0-C913-49FA-983E-3CB23C264524}" type="pres">
      <dgm:prSet presAssocID="{A882BD6D-8E4F-4545-9AE8-F13C2D21503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AC907C-DA3B-45CB-8B45-F27A6E2B7D9A}" type="pres">
      <dgm:prSet presAssocID="{F527B6D8-00C8-426C-98F6-DC1BFC0659D6}" presName="Name9" presStyleLbl="parChTrans1D2" presStyleIdx="2" presStyleCnt="4"/>
      <dgm:spPr/>
      <dgm:t>
        <a:bodyPr/>
        <a:lstStyle/>
        <a:p>
          <a:endParaRPr lang="th-TH"/>
        </a:p>
      </dgm:t>
    </dgm:pt>
    <dgm:pt modelId="{A64C874C-B384-4933-9186-4089FC801C36}" type="pres">
      <dgm:prSet presAssocID="{F527B6D8-00C8-426C-98F6-DC1BFC0659D6}" presName="connTx" presStyleLbl="parChTrans1D2" presStyleIdx="2" presStyleCnt="4"/>
      <dgm:spPr/>
      <dgm:t>
        <a:bodyPr/>
        <a:lstStyle/>
        <a:p>
          <a:endParaRPr lang="th-TH"/>
        </a:p>
      </dgm:t>
    </dgm:pt>
    <dgm:pt modelId="{517BE887-0596-423A-9AAB-65F80DDD464A}" type="pres">
      <dgm:prSet presAssocID="{51E88E61-3A93-4B42-8226-668D9A1234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FFDC40-215E-4071-AA2A-9849027D9AF9}" type="pres">
      <dgm:prSet presAssocID="{A2721273-E23A-4DFF-B36D-1FD31512FD4B}" presName="Name9" presStyleLbl="parChTrans1D2" presStyleIdx="3" presStyleCnt="4"/>
      <dgm:spPr/>
      <dgm:t>
        <a:bodyPr/>
        <a:lstStyle/>
        <a:p>
          <a:endParaRPr lang="th-TH"/>
        </a:p>
      </dgm:t>
    </dgm:pt>
    <dgm:pt modelId="{60FDDF3B-E637-4285-B9E5-BFF24A08D56F}" type="pres">
      <dgm:prSet presAssocID="{A2721273-E23A-4DFF-B36D-1FD31512FD4B}" presName="connTx" presStyleLbl="parChTrans1D2" presStyleIdx="3" presStyleCnt="4"/>
      <dgm:spPr/>
      <dgm:t>
        <a:bodyPr/>
        <a:lstStyle/>
        <a:p>
          <a:endParaRPr lang="th-TH"/>
        </a:p>
      </dgm:t>
    </dgm:pt>
    <dgm:pt modelId="{10CDB9E8-1B94-4FFC-8F6D-412C0D3A3994}" type="pres">
      <dgm:prSet presAssocID="{1ECB0E09-7D2F-4AC8-BAB0-39F5807073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A6B1AA8-3046-4759-BEF5-707057F5575A}" type="presOf" srcId="{A2721273-E23A-4DFF-B36D-1FD31512FD4B}" destId="{39FFDC40-215E-4071-AA2A-9849027D9AF9}" srcOrd="0" destOrd="0" presId="urn:microsoft.com/office/officeart/2005/8/layout/radial1"/>
    <dgm:cxn modelId="{A6E28128-CC56-49DF-B555-7761B97E960D}" srcId="{F5B32483-D60E-4BEA-ABDC-345D006ED2F2}" destId="{1ECB0E09-7D2F-4AC8-BAB0-39F5807073E3}" srcOrd="3" destOrd="0" parTransId="{A2721273-E23A-4DFF-B36D-1FD31512FD4B}" sibTransId="{31A534FB-0B07-4606-8E3E-2D4D5F3A47E5}"/>
    <dgm:cxn modelId="{69686B27-B324-429C-AA44-FDDC5A4E6034}" type="presOf" srcId="{738FF490-140F-46C4-A7FF-16BA62CF8768}" destId="{83E8008F-7D43-4ED1-ACEE-8A79D1F24E39}" srcOrd="0" destOrd="0" presId="urn:microsoft.com/office/officeart/2005/8/layout/radial1"/>
    <dgm:cxn modelId="{E0029C51-8F7C-4C1F-9CE5-26ECE10F04EE}" type="presOf" srcId="{F5B32483-D60E-4BEA-ABDC-345D006ED2F2}" destId="{AF63E8B9-95B1-4C16-A2AE-5F0013FBD090}" srcOrd="0" destOrd="0" presId="urn:microsoft.com/office/officeart/2005/8/layout/radial1"/>
    <dgm:cxn modelId="{281010D4-0677-4DFC-94E9-8FC78498554B}" type="presOf" srcId="{A882BD6D-8E4F-4545-9AE8-F13C2D21503F}" destId="{B0E566F0-C913-49FA-983E-3CB23C264524}" srcOrd="0" destOrd="0" presId="urn:microsoft.com/office/officeart/2005/8/layout/radial1"/>
    <dgm:cxn modelId="{B6B23353-F4A0-4B8D-8E42-1993A0B1DF20}" type="presOf" srcId="{F527B6D8-00C8-426C-98F6-DC1BFC0659D6}" destId="{A64C874C-B384-4933-9186-4089FC801C36}" srcOrd="1" destOrd="0" presId="urn:microsoft.com/office/officeart/2005/8/layout/radial1"/>
    <dgm:cxn modelId="{00F63F39-35AF-4D10-B8F9-06D18B4B50A2}" type="presOf" srcId="{F527B6D8-00C8-426C-98F6-DC1BFC0659D6}" destId="{04AC907C-DA3B-45CB-8B45-F27A6E2B7D9A}" srcOrd="0" destOrd="0" presId="urn:microsoft.com/office/officeart/2005/8/layout/radial1"/>
    <dgm:cxn modelId="{15966EBB-ACC1-4C2B-A8F9-53A33E6F08CE}" type="presOf" srcId="{3376A76F-30F0-469A-A25C-88E1B62494E8}" destId="{38579797-5CF2-473F-842B-1AC0CBD46311}" srcOrd="0" destOrd="0" presId="urn:microsoft.com/office/officeart/2005/8/layout/radial1"/>
    <dgm:cxn modelId="{F4C077E9-E20B-4AB8-B227-DF06FFAA30D7}" type="presOf" srcId="{1ECB0E09-7D2F-4AC8-BAB0-39F5807073E3}" destId="{10CDB9E8-1B94-4FFC-8F6D-412C0D3A3994}" srcOrd="0" destOrd="0" presId="urn:microsoft.com/office/officeart/2005/8/layout/radial1"/>
    <dgm:cxn modelId="{953B0CB3-AEE9-4DEE-AD98-B426AF41D1B4}" type="presOf" srcId="{51E88E61-3A93-4B42-8226-668D9A123477}" destId="{517BE887-0596-423A-9AAB-65F80DDD464A}" srcOrd="0" destOrd="0" presId="urn:microsoft.com/office/officeart/2005/8/layout/radial1"/>
    <dgm:cxn modelId="{B753847C-7CD7-45F5-B683-8F98642E3DE7}" type="presOf" srcId="{A2721273-E23A-4DFF-B36D-1FD31512FD4B}" destId="{60FDDF3B-E637-4285-B9E5-BFF24A08D56F}" srcOrd="1" destOrd="0" presId="urn:microsoft.com/office/officeart/2005/8/layout/radial1"/>
    <dgm:cxn modelId="{8246FC28-FEB1-4EB5-9B4F-3D1FBCD671DE}" type="presOf" srcId="{46F8332F-DD3A-414C-9595-AFA7DE387AF7}" destId="{757713A3-8D28-4FFA-8E25-9E333CC1729F}" srcOrd="1" destOrd="0" presId="urn:microsoft.com/office/officeart/2005/8/layout/radial1"/>
    <dgm:cxn modelId="{1DBC153E-12F8-4338-8E67-383C22532DF3}" srcId="{F5B32483-D60E-4BEA-ABDC-345D006ED2F2}" destId="{51E88E61-3A93-4B42-8226-668D9A123477}" srcOrd="2" destOrd="0" parTransId="{F527B6D8-00C8-426C-98F6-DC1BFC0659D6}" sibTransId="{61F8C36B-50EC-4757-8244-00545F80934C}"/>
    <dgm:cxn modelId="{64984894-3514-4DC4-9B17-029D0DC1179D}" type="presOf" srcId="{46F8332F-DD3A-414C-9595-AFA7DE387AF7}" destId="{3608FC38-DC8F-4593-A898-A9CC552615BE}" srcOrd="0" destOrd="0" presId="urn:microsoft.com/office/officeart/2005/8/layout/radial1"/>
    <dgm:cxn modelId="{318B9985-B0EF-43D7-8810-F42D651BF238}" srcId="{F5B32483-D60E-4BEA-ABDC-345D006ED2F2}" destId="{738FF490-140F-46C4-A7FF-16BA62CF8768}" srcOrd="0" destOrd="0" parTransId="{46F8332F-DD3A-414C-9595-AFA7DE387AF7}" sibTransId="{CF9BE926-EC66-4D4E-85DE-B4910AF6C484}"/>
    <dgm:cxn modelId="{CEEE7265-C724-44F2-819D-B78440E726B5}" type="presOf" srcId="{3376A76F-30F0-469A-A25C-88E1B62494E8}" destId="{D3662D47-FA50-4913-866F-5D6E85D487D5}" srcOrd="1" destOrd="0" presId="urn:microsoft.com/office/officeart/2005/8/layout/radial1"/>
    <dgm:cxn modelId="{94B7935F-A81E-4F68-8A71-22F79A0D21BE}" srcId="{C43909DD-07F2-46FE-B54B-879982F83982}" destId="{F5B32483-D60E-4BEA-ABDC-345D006ED2F2}" srcOrd="0" destOrd="0" parTransId="{AF2030BB-EAB6-4444-B008-E45E2C580BF3}" sibTransId="{BBD35975-E4AF-4F84-A18C-CBDCC67293A5}"/>
    <dgm:cxn modelId="{48551692-3D00-4B0F-BD8B-2F38FC1213E3}" srcId="{F5B32483-D60E-4BEA-ABDC-345D006ED2F2}" destId="{A882BD6D-8E4F-4545-9AE8-F13C2D21503F}" srcOrd="1" destOrd="0" parTransId="{3376A76F-30F0-469A-A25C-88E1B62494E8}" sibTransId="{46F520DC-E08B-4034-9A80-AC2AF6297EEB}"/>
    <dgm:cxn modelId="{1928C2A6-7E7C-4EC3-A49A-0805870B1177}" type="presOf" srcId="{C43909DD-07F2-46FE-B54B-879982F83982}" destId="{F326CDC2-E1EB-49C8-9CF3-741E2DD36D1A}" srcOrd="0" destOrd="0" presId="urn:microsoft.com/office/officeart/2005/8/layout/radial1"/>
    <dgm:cxn modelId="{30DE250F-F561-4F4A-AC20-C15722693CCA}" type="presParOf" srcId="{F326CDC2-E1EB-49C8-9CF3-741E2DD36D1A}" destId="{AF63E8B9-95B1-4C16-A2AE-5F0013FBD090}" srcOrd="0" destOrd="0" presId="urn:microsoft.com/office/officeart/2005/8/layout/radial1"/>
    <dgm:cxn modelId="{52F99EF6-F950-4713-97DD-0876ECFDF164}" type="presParOf" srcId="{F326CDC2-E1EB-49C8-9CF3-741E2DD36D1A}" destId="{3608FC38-DC8F-4593-A898-A9CC552615BE}" srcOrd="1" destOrd="0" presId="urn:microsoft.com/office/officeart/2005/8/layout/radial1"/>
    <dgm:cxn modelId="{2686D38E-6196-4806-8085-F334F9630B0E}" type="presParOf" srcId="{3608FC38-DC8F-4593-A898-A9CC552615BE}" destId="{757713A3-8D28-4FFA-8E25-9E333CC1729F}" srcOrd="0" destOrd="0" presId="urn:microsoft.com/office/officeart/2005/8/layout/radial1"/>
    <dgm:cxn modelId="{9C416D6B-C16B-4B88-8011-0E9B654508EA}" type="presParOf" srcId="{F326CDC2-E1EB-49C8-9CF3-741E2DD36D1A}" destId="{83E8008F-7D43-4ED1-ACEE-8A79D1F24E39}" srcOrd="2" destOrd="0" presId="urn:microsoft.com/office/officeart/2005/8/layout/radial1"/>
    <dgm:cxn modelId="{F555C75B-79D5-4DAE-9C36-E11ADFD35442}" type="presParOf" srcId="{F326CDC2-E1EB-49C8-9CF3-741E2DD36D1A}" destId="{38579797-5CF2-473F-842B-1AC0CBD46311}" srcOrd="3" destOrd="0" presId="urn:microsoft.com/office/officeart/2005/8/layout/radial1"/>
    <dgm:cxn modelId="{AE32B1B5-DD3F-406B-A82E-D13B05109BBD}" type="presParOf" srcId="{38579797-5CF2-473F-842B-1AC0CBD46311}" destId="{D3662D47-FA50-4913-866F-5D6E85D487D5}" srcOrd="0" destOrd="0" presId="urn:microsoft.com/office/officeart/2005/8/layout/radial1"/>
    <dgm:cxn modelId="{F2B86A31-F6D0-4D53-8D61-6EBAA13A5F46}" type="presParOf" srcId="{F326CDC2-E1EB-49C8-9CF3-741E2DD36D1A}" destId="{B0E566F0-C913-49FA-983E-3CB23C264524}" srcOrd="4" destOrd="0" presId="urn:microsoft.com/office/officeart/2005/8/layout/radial1"/>
    <dgm:cxn modelId="{5FE6A93D-345E-44A9-9612-07D93546E80F}" type="presParOf" srcId="{F326CDC2-E1EB-49C8-9CF3-741E2DD36D1A}" destId="{04AC907C-DA3B-45CB-8B45-F27A6E2B7D9A}" srcOrd="5" destOrd="0" presId="urn:microsoft.com/office/officeart/2005/8/layout/radial1"/>
    <dgm:cxn modelId="{23F1385D-B264-4F60-8ABC-928603AC0CC7}" type="presParOf" srcId="{04AC907C-DA3B-45CB-8B45-F27A6E2B7D9A}" destId="{A64C874C-B384-4933-9186-4089FC801C36}" srcOrd="0" destOrd="0" presId="urn:microsoft.com/office/officeart/2005/8/layout/radial1"/>
    <dgm:cxn modelId="{8F0802BB-D55D-4D6E-BF69-EFE7294B480C}" type="presParOf" srcId="{F326CDC2-E1EB-49C8-9CF3-741E2DD36D1A}" destId="{517BE887-0596-423A-9AAB-65F80DDD464A}" srcOrd="6" destOrd="0" presId="urn:microsoft.com/office/officeart/2005/8/layout/radial1"/>
    <dgm:cxn modelId="{69CB4C01-3B74-4E78-892B-77ED6FB2A2FA}" type="presParOf" srcId="{F326CDC2-E1EB-49C8-9CF3-741E2DD36D1A}" destId="{39FFDC40-215E-4071-AA2A-9849027D9AF9}" srcOrd="7" destOrd="0" presId="urn:microsoft.com/office/officeart/2005/8/layout/radial1"/>
    <dgm:cxn modelId="{79E14425-8FFB-4100-9191-449EE59BFB49}" type="presParOf" srcId="{39FFDC40-215E-4071-AA2A-9849027D9AF9}" destId="{60FDDF3B-E637-4285-B9E5-BFF24A08D56F}" srcOrd="0" destOrd="0" presId="urn:microsoft.com/office/officeart/2005/8/layout/radial1"/>
    <dgm:cxn modelId="{A5E99532-858F-492F-88DB-018507A418BF}" type="presParOf" srcId="{F326CDC2-E1EB-49C8-9CF3-741E2DD36D1A}" destId="{10CDB9E8-1B94-4FFC-8F6D-412C0D3A399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3909DD-07F2-46FE-B54B-879982F83982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5B32483-D60E-4BEA-ABDC-345D006ED2F2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ป.โท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291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2030BB-EAB6-4444-B008-E45E2C580BF3}" type="par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D35975-E4AF-4F84-A18C-CBDCC67293A5}" type="sib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8FF490-140F-46C4-A7FF-16BA62CF8768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291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8332F-DD3A-414C-9595-AFA7DE387AF7}" type="parTrans" cxnId="{318B9985-B0EF-43D7-8810-F42D651BF238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9BE926-EC66-4D4E-85DE-B4910AF6C484}" type="sibTrans" cxnId="{318B9985-B0EF-43D7-8810-F42D651BF238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8C012-B990-4E90-8856-B99F65C61CF3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CEE055-5E0E-4416-B7DF-D2E2374AD2A3}" type="parTrans" cxnId="{71B1062F-98B1-4059-93A2-9026DF2C9E9A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E36EBD-46CE-41FE-B596-D9071910C8B3}" type="sibTrans" cxnId="{71B1062F-98B1-4059-93A2-9026DF2C9E9A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326CDC2-E1EB-49C8-9CF3-741E2DD36D1A}" type="pres">
      <dgm:prSet presAssocID="{C43909DD-07F2-46FE-B54B-879982F839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63E8B9-95B1-4C16-A2AE-5F0013FBD090}" type="pres">
      <dgm:prSet presAssocID="{F5B32483-D60E-4BEA-ABDC-345D006ED2F2}" presName="centerShape" presStyleLbl="node0" presStyleIdx="0" presStyleCnt="1"/>
      <dgm:spPr/>
      <dgm:t>
        <a:bodyPr/>
        <a:lstStyle/>
        <a:p>
          <a:endParaRPr lang="th-TH"/>
        </a:p>
      </dgm:t>
    </dgm:pt>
    <dgm:pt modelId="{3608FC38-DC8F-4593-A898-A9CC552615BE}" type="pres">
      <dgm:prSet presAssocID="{46F8332F-DD3A-414C-9595-AFA7DE387AF7}" presName="Name9" presStyleLbl="parChTrans1D2" presStyleIdx="0" presStyleCnt="2"/>
      <dgm:spPr/>
      <dgm:t>
        <a:bodyPr/>
        <a:lstStyle/>
        <a:p>
          <a:endParaRPr lang="th-TH"/>
        </a:p>
      </dgm:t>
    </dgm:pt>
    <dgm:pt modelId="{757713A3-8D28-4FFA-8E25-9E333CC1729F}" type="pres">
      <dgm:prSet presAssocID="{46F8332F-DD3A-414C-9595-AFA7DE387AF7}" presName="connTx" presStyleLbl="parChTrans1D2" presStyleIdx="0" presStyleCnt="2"/>
      <dgm:spPr/>
      <dgm:t>
        <a:bodyPr/>
        <a:lstStyle/>
        <a:p>
          <a:endParaRPr lang="th-TH"/>
        </a:p>
      </dgm:t>
    </dgm:pt>
    <dgm:pt modelId="{83E8008F-7D43-4ED1-ACEE-8A79D1F24E39}" type="pres">
      <dgm:prSet presAssocID="{738FF490-140F-46C4-A7FF-16BA62CF876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D7F142-D22F-4E64-94D0-7CCCCA43C576}" type="pres">
      <dgm:prSet presAssocID="{71CEE055-5E0E-4416-B7DF-D2E2374AD2A3}" presName="Name9" presStyleLbl="parChTrans1D2" presStyleIdx="1" presStyleCnt="2"/>
      <dgm:spPr/>
      <dgm:t>
        <a:bodyPr/>
        <a:lstStyle/>
        <a:p>
          <a:endParaRPr lang="th-TH"/>
        </a:p>
      </dgm:t>
    </dgm:pt>
    <dgm:pt modelId="{D6C8EE10-B4F1-43EE-8CC9-83E8586CE05A}" type="pres">
      <dgm:prSet presAssocID="{71CEE055-5E0E-4416-B7DF-D2E2374AD2A3}" presName="connTx" presStyleLbl="parChTrans1D2" presStyleIdx="1" presStyleCnt="2"/>
      <dgm:spPr/>
      <dgm:t>
        <a:bodyPr/>
        <a:lstStyle/>
        <a:p>
          <a:endParaRPr lang="th-TH"/>
        </a:p>
      </dgm:t>
    </dgm:pt>
    <dgm:pt modelId="{1268BE50-6324-43A5-8B42-047D950579A4}" type="pres">
      <dgm:prSet presAssocID="{4FB8C012-B990-4E90-8856-B99F65C61CF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6F04735-8AF4-40DA-8FEB-8397B5655E9B}" type="presOf" srcId="{46F8332F-DD3A-414C-9595-AFA7DE387AF7}" destId="{3608FC38-DC8F-4593-A898-A9CC552615BE}" srcOrd="0" destOrd="0" presId="urn:microsoft.com/office/officeart/2005/8/layout/radial1"/>
    <dgm:cxn modelId="{71B1062F-98B1-4059-93A2-9026DF2C9E9A}" srcId="{F5B32483-D60E-4BEA-ABDC-345D006ED2F2}" destId="{4FB8C012-B990-4E90-8856-B99F65C61CF3}" srcOrd="1" destOrd="0" parTransId="{71CEE055-5E0E-4416-B7DF-D2E2374AD2A3}" sibTransId="{65E36EBD-46CE-41FE-B596-D9071910C8B3}"/>
    <dgm:cxn modelId="{1FC313CD-4015-4981-BAB2-9DBACFA0E70F}" type="presOf" srcId="{46F8332F-DD3A-414C-9595-AFA7DE387AF7}" destId="{757713A3-8D28-4FFA-8E25-9E333CC1729F}" srcOrd="1" destOrd="0" presId="urn:microsoft.com/office/officeart/2005/8/layout/radial1"/>
    <dgm:cxn modelId="{B70F13A8-1346-4BEE-9CD8-9BC77869A884}" type="presOf" srcId="{738FF490-140F-46C4-A7FF-16BA62CF8768}" destId="{83E8008F-7D43-4ED1-ACEE-8A79D1F24E39}" srcOrd="0" destOrd="0" presId="urn:microsoft.com/office/officeart/2005/8/layout/radial1"/>
    <dgm:cxn modelId="{6ABC0737-4DE6-44B2-8EFE-5DEB7C427C16}" type="presOf" srcId="{4FB8C012-B990-4E90-8856-B99F65C61CF3}" destId="{1268BE50-6324-43A5-8B42-047D950579A4}" srcOrd="0" destOrd="0" presId="urn:microsoft.com/office/officeart/2005/8/layout/radial1"/>
    <dgm:cxn modelId="{8E201B3E-45D7-41C8-963F-1964A892C4BB}" type="presOf" srcId="{F5B32483-D60E-4BEA-ABDC-345D006ED2F2}" destId="{AF63E8B9-95B1-4C16-A2AE-5F0013FBD090}" srcOrd="0" destOrd="0" presId="urn:microsoft.com/office/officeart/2005/8/layout/radial1"/>
    <dgm:cxn modelId="{5276EAAA-8D1F-4719-A887-9F02350333E6}" type="presOf" srcId="{C43909DD-07F2-46FE-B54B-879982F83982}" destId="{F326CDC2-E1EB-49C8-9CF3-741E2DD36D1A}" srcOrd="0" destOrd="0" presId="urn:microsoft.com/office/officeart/2005/8/layout/radial1"/>
    <dgm:cxn modelId="{318B9985-B0EF-43D7-8810-F42D651BF238}" srcId="{F5B32483-D60E-4BEA-ABDC-345D006ED2F2}" destId="{738FF490-140F-46C4-A7FF-16BA62CF8768}" srcOrd="0" destOrd="0" parTransId="{46F8332F-DD3A-414C-9595-AFA7DE387AF7}" sibTransId="{CF9BE926-EC66-4D4E-85DE-B4910AF6C484}"/>
    <dgm:cxn modelId="{DDAA7544-4B0E-44F4-9E56-BB097ECBDBAC}" type="presOf" srcId="{71CEE055-5E0E-4416-B7DF-D2E2374AD2A3}" destId="{D6C8EE10-B4F1-43EE-8CC9-83E8586CE05A}" srcOrd="1" destOrd="0" presId="urn:microsoft.com/office/officeart/2005/8/layout/radial1"/>
    <dgm:cxn modelId="{94B7935F-A81E-4F68-8A71-22F79A0D21BE}" srcId="{C43909DD-07F2-46FE-B54B-879982F83982}" destId="{F5B32483-D60E-4BEA-ABDC-345D006ED2F2}" srcOrd="0" destOrd="0" parTransId="{AF2030BB-EAB6-4444-B008-E45E2C580BF3}" sibTransId="{BBD35975-E4AF-4F84-A18C-CBDCC67293A5}"/>
    <dgm:cxn modelId="{8E1B437D-A7FF-4048-9495-DC5951EB23A8}" type="presOf" srcId="{71CEE055-5E0E-4416-B7DF-D2E2374AD2A3}" destId="{B6D7F142-D22F-4E64-94D0-7CCCCA43C576}" srcOrd="0" destOrd="0" presId="urn:microsoft.com/office/officeart/2005/8/layout/radial1"/>
    <dgm:cxn modelId="{B7A51373-A2A9-49D1-92C4-AE3AD1E09553}" type="presParOf" srcId="{F326CDC2-E1EB-49C8-9CF3-741E2DD36D1A}" destId="{AF63E8B9-95B1-4C16-A2AE-5F0013FBD090}" srcOrd="0" destOrd="0" presId="urn:microsoft.com/office/officeart/2005/8/layout/radial1"/>
    <dgm:cxn modelId="{DCDB2678-3B8B-4BE1-BE35-2AB90F7E91D6}" type="presParOf" srcId="{F326CDC2-E1EB-49C8-9CF3-741E2DD36D1A}" destId="{3608FC38-DC8F-4593-A898-A9CC552615BE}" srcOrd="1" destOrd="0" presId="urn:microsoft.com/office/officeart/2005/8/layout/radial1"/>
    <dgm:cxn modelId="{20FDF9CB-05C2-4F66-B08D-58EE6F911E44}" type="presParOf" srcId="{3608FC38-DC8F-4593-A898-A9CC552615BE}" destId="{757713A3-8D28-4FFA-8E25-9E333CC1729F}" srcOrd="0" destOrd="0" presId="urn:microsoft.com/office/officeart/2005/8/layout/radial1"/>
    <dgm:cxn modelId="{8790E114-6838-4E45-B06D-B94295A0165A}" type="presParOf" srcId="{F326CDC2-E1EB-49C8-9CF3-741E2DD36D1A}" destId="{83E8008F-7D43-4ED1-ACEE-8A79D1F24E39}" srcOrd="2" destOrd="0" presId="urn:microsoft.com/office/officeart/2005/8/layout/radial1"/>
    <dgm:cxn modelId="{20F7AF72-189E-48FE-B3DB-30C5409A5B79}" type="presParOf" srcId="{F326CDC2-E1EB-49C8-9CF3-741E2DD36D1A}" destId="{B6D7F142-D22F-4E64-94D0-7CCCCA43C576}" srcOrd="3" destOrd="0" presId="urn:microsoft.com/office/officeart/2005/8/layout/radial1"/>
    <dgm:cxn modelId="{1A9606D8-51ED-4691-B1BC-4B675FDCACE6}" type="presParOf" srcId="{B6D7F142-D22F-4E64-94D0-7CCCCA43C576}" destId="{D6C8EE10-B4F1-43EE-8CC9-83E8586CE05A}" srcOrd="0" destOrd="0" presId="urn:microsoft.com/office/officeart/2005/8/layout/radial1"/>
    <dgm:cxn modelId="{38458449-1343-4EFD-AFAB-B6555FAFCA55}" type="presParOf" srcId="{F326CDC2-E1EB-49C8-9CF3-741E2DD36D1A}" destId="{1268BE50-6324-43A5-8B42-047D950579A4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278A4-4EA2-4FB9-939F-D54826594C6F}" type="doc">
      <dgm:prSet loTypeId="urn:microsoft.com/office/officeart/2005/8/layout/hChevron3" loCatId="process" qsTypeId="urn:microsoft.com/office/officeart/2005/8/quickstyle/simple5" qsCatId="simple" csTypeId="urn:microsoft.com/office/officeart/2005/8/colors/colorful5" csCatId="colorful" phldr="1"/>
      <dgm:spPr/>
    </dgm:pt>
    <dgm:pt modelId="{84FBE4B1-F9CE-41E6-AFAC-E9F19F0BA72F}">
      <dgm:prSet phldrT="[ข้อความ]" custT="1"/>
      <dgm:spPr/>
      <dgm:t>
        <a:bodyPr/>
        <a:lstStyle/>
        <a:p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อาชีวะ/เอกชน</a:t>
          </a:r>
        </a:p>
        <a:p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 แห่ง และ 8 แห่ง</a:t>
          </a:r>
          <a:endParaRPr lang="th-TH" sz="1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81B3C5B-DB96-4D99-905A-5C6346BCE9BD}" type="parTrans" cxnId="{04B59206-EB2B-4ED0-A652-CA106CEFA601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938EFCA-C2EA-4AA0-A775-846D320B60E7}" type="sibTrans" cxnId="{04B59206-EB2B-4ED0-A652-CA106CEFA601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B204385-53E9-452D-B7EC-C0AD7D6FBD07}">
      <dgm:prSet phldrT="[ข้อความ]" custT="1"/>
      <dgm:spPr/>
      <dgm:t>
        <a:bodyPr/>
        <a:lstStyle/>
        <a:p>
          <a:r>
            <a:rPr lang="th-TH" sz="10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ร.ร</a:t>
          </a:r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 เอกชน </a:t>
          </a:r>
        </a:p>
        <a:p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54 แห่ง</a:t>
          </a:r>
          <a:endParaRPr lang="th-TH" sz="1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AD625D-9A9A-4C9F-922B-DCA604D10E55}" type="parTrans" cxnId="{1CC3490A-BD09-4B7B-BDF3-C887F9AE1C8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26310C0-87D5-4919-AB00-1F7F896DE787}" type="sibTrans" cxnId="{1CC3490A-BD09-4B7B-BDF3-C887F9AE1C8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D242B47-1175-4AD5-8267-9277B4DFA953}">
      <dgm:prSet phldrT="[ข้อความ]" custT="1"/>
      <dgm:spPr/>
      <dgm:t>
        <a:bodyPr/>
        <a:lstStyle/>
        <a:p>
          <a:r>
            <a:rPr lang="th-TH" sz="10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284 แห่ง</a:t>
          </a:r>
          <a:endParaRPr lang="th-TH" sz="1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9C4CE75-1D5E-4878-99BD-017EB6E0A64A}" type="parTrans" cxnId="{C1BE9432-6762-4C09-8F90-7735E5C9D0D6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3447E1-2B5E-489C-A2F1-85B3BEDC5DA4}" type="sibTrans" cxnId="{C1BE9432-6762-4C09-8F90-7735E5C9D0D6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0F6A3E3-BD25-48AF-9B54-57C00D422FE5}">
      <dgm:prSet phldrT="[ข้อความ]" custT="1"/>
      <dgm:spPr/>
      <dgm:t>
        <a:bodyPr/>
        <a:lstStyle/>
        <a:p>
          <a:r>
            <a:rPr lang="th-TH" sz="8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การศึกษาพิเศษ</a:t>
          </a:r>
        </a:p>
        <a:p>
          <a:r>
            <a:rPr lang="th-TH" sz="1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 แห่ง</a:t>
          </a:r>
          <a:endParaRPr lang="th-TH" sz="1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0ACAA4-491B-40AD-A41F-BBE121799607}" type="parTrans" cxnId="{A6C7C4E9-2F93-499C-85E9-D788F44109D4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EF20451-AFD1-44E4-A475-0631DD964539}" type="sibTrans" cxnId="{A6C7C4E9-2F93-499C-85E9-D788F44109D4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70720B-ADFD-47A6-A3EC-756EE3BBA862}" type="pres">
      <dgm:prSet presAssocID="{9C7278A4-4EA2-4FB9-939F-D54826594C6F}" presName="Name0" presStyleCnt="0">
        <dgm:presLayoutVars>
          <dgm:dir/>
          <dgm:resizeHandles val="exact"/>
        </dgm:presLayoutVars>
      </dgm:prSet>
      <dgm:spPr/>
    </dgm:pt>
    <dgm:pt modelId="{6660BD91-0FF7-4DE5-BB68-2E73F57E7842}" type="pres">
      <dgm:prSet presAssocID="{84FBE4B1-F9CE-41E6-AFAC-E9F19F0BA72F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1E7316-9B3F-4B28-9092-46860020C567}" type="pres">
      <dgm:prSet presAssocID="{A938EFCA-C2EA-4AA0-A775-846D320B60E7}" presName="parSpace" presStyleCnt="0"/>
      <dgm:spPr/>
    </dgm:pt>
    <dgm:pt modelId="{5C4CFF76-DFF3-485F-8454-2C1BF19F09CD}" type="pres">
      <dgm:prSet presAssocID="{2B204385-53E9-452D-B7EC-C0AD7D6FBD0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F26864-9F4A-42A7-8025-48806001E42D}" type="pres">
      <dgm:prSet presAssocID="{726310C0-87D5-4919-AB00-1F7F896DE787}" presName="parSpace" presStyleCnt="0"/>
      <dgm:spPr/>
    </dgm:pt>
    <dgm:pt modelId="{A9982EE8-A9E7-4C5C-B1EA-83B9BE1987B3}" type="pres">
      <dgm:prSet presAssocID="{FD242B47-1175-4AD5-8267-9277B4DFA95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56EBE86-8397-4266-BBE4-94B8243E3EC4}" type="pres">
      <dgm:prSet presAssocID="{633447E1-2B5E-489C-A2F1-85B3BEDC5DA4}" presName="parSpace" presStyleCnt="0"/>
      <dgm:spPr/>
    </dgm:pt>
    <dgm:pt modelId="{E9883408-6BE2-429E-8E43-CDABD481F719}" type="pres">
      <dgm:prSet presAssocID="{E0F6A3E3-BD25-48AF-9B54-57C00D422FE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1CA5B6E-EAEE-4D9A-AE44-42BDA236294E}" type="presOf" srcId="{84FBE4B1-F9CE-41E6-AFAC-E9F19F0BA72F}" destId="{6660BD91-0FF7-4DE5-BB68-2E73F57E7842}" srcOrd="0" destOrd="0" presId="urn:microsoft.com/office/officeart/2005/8/layout/hChevron3"/>
    <dgm:cxn modelId="{C1BE9432-6762-4C09-8F90-7735E5C9D0D6}" srcId="{9C7278A4-4EA2-4FB9-939F-D54826594C6F}" destId="{FD242B47-1175-4AD5-8267-9277B4DFA953}" srcOrd="2" destOrd="0" parTransId="{39C4CE75-1D5E-4878-99BD-017EB6E0A64A}" sibTransId="{633447E1-2B5E-489C-A2F1-85B3BEDC5DA4}"/>
    <dgm:cxn modelId="{505959CE-12C8-4EBF-84B8-BDCB5F7A5404}" type="presOf" srcId="{E0F6A3E3-BD25-48AF-9B54-57C00D422FE5}" destId="{E9883408-6BE2-429E-8E43-CDABD481F719}" srcOrd="0" destOrd="0" presId="urn:microsoft.com/office/officeart/2005/8/layout/hChevron3"/>
    <dgm:cxn modelId="{DDCEBE07-9C1D-4C27-97FF-5180C860ED6F}" type="presOf" srcId="{FD242B47-1175-4AD5-8267-9277B4DFA953}" destId="{A9982EE8-A9E7-4C5C-B1EA-83B9BE1987B3}" srcOrd="0" destOrd="0" presId="urn:microsoft.com/office/officeart/2005/8/layout/hChevron3"/>
    <dgm:cxn modelId="{04B59206-EB2B-4ED0-A652-CA106CEFA601}" srcId="{9C7278A4-4EA2-4FB9-939F-D54826594C6F}" destId="{84FBE4B1-F9CE-41E6-AFAC-E9F19F0BA72F}" srcOrd="0" destOrd="0" parTransId="{C81B3C5B-DB96-4D99-905A-5C6346BCE9BD}" sibTransId="{A938EFCA-C2EA-4AA0-A775-846D320B60E7}"/>
    <dgm:cxn modelId="{361905EE-6331-4683-9744-4B445557A657}" type="presOf" srcId="{2B204385-53E9-452D-B7EC-C0AD7D6FBD07}" destId="{5C4CFF76-DFF3-485F-8454-2C1BF19F09CD}" srcOrd="0" destOrd="0" presId="urn:microsoft.com/office/officeart/2005/8/layout/hChevron3"/>
    <dgm:cxn modelId="{B4681847-FA59-418F-BD56-915C970BB254}" type="presOf" srcId="{9C7278A4-4EA2-4FB9-939F-D54826594C6F}" destId="{0870720B-ADFD-47A6-A3EC-756EE3BBA862}" srcOrd="0" destOrd="0" presId="urn:microsoft.com/office/officeart/2005/8/layout/hChevron3"/>
    <dgm:cxn modelId="{1CC3490A-BD09-4B7B-BDF3-C887F9AE1C8E}" srcId="{9C7278A4-4EA2-4FB9-939F-D54826594C6F}" destId="{2B204385-53E9-452D-B7EC-C0AD7D6FBD07}" srcOrd="1" destOrd="0" parTransId="{C6AD625D-9A9A-4C9F-922B-DCA604D10E55}" sibTransId="{726310C0-87D5-4919-AB00-1F7F896DE787}"/>
    <dgm:cxn modelId="{A6C7C4E9-2F93-499C-85E9-D788F44109D4}" srcId="{9C7278A4-4EA2-4FB9-939F-D54826594C6F}" destId="{E0F6A3E3-BD25-48AF-9B54-57C00D422FE5}" srcOrd="3" destOrd="0" parTransId="{330ACAA4-491B-40AD-A41F-BBE121799607}" sibTransId="{FEF20451-AFD1-44E4-A475-0631DD964539}"/>
    <dgm:cxn modelId="{7298D242-3B6C-401C-8761-AC9C334D38DB}" type="presParOf" srcId="{0870720B-ADFD-47A6-A3EC-756EE3BBA862}" destId="{6660BD91-0FF7-4DE5-BB68-2E73F57E7842}" srcOrd="0" destOrd="0" presId="urn:microsoft.com/office/officeart/2005/8/layout/hChevron3"/>
    <dgm:cxn modelId="{EE9A9B72-4336-427C-829B-13D04AF51671}" type="presParOf" srcId="{0870720B-ADFD-47A6-A3EC-756EE3BBA862}" destId="{3E1E7316-9B3F-4B28-9092-46860020C567}" srcOrd="1" destOrd="0" presId="urn:microsoft.com/office/officeart/2005/8/layout/hChevron3"/>
    <dgm:cxn modelId="{173F9158-39AE-4809-BBC1-29FD00720265}" type="presParOf" srcId="{0870720B-ADFD-47A6-A3EC-756EE3BBA862}" destId="{5C4CFF76-DFF3-485F-8454-2C1BF19F09CD}" srcOrd="2" destOrd="0" presId="urn:microsoft.com/office/officeart/2005/8/layout/hChevron3"/>
    <dgm:cxn modelId="{C67AC471-46C1-4D4D-AADC-FF62033DFBAE}" type="presParOf" srcId="{0870720B-ADFD-47A6-A3EC-756EE3BBA862}" destId="{72F26864-9F4A-42A7-8025-48806001E42D}" srcOrd="3" destOrd="0" presId="urn:microsoft.com/office/officeart/2005/8/layout/hChevron3"/>
    <dgm:cxn modelId="{BA4F41FD-2DA1-4721-A254-0F0B815C24AE}" type="presParOf" srcId="{0870720B-ADFD-47A6-A3EC-756EE3BBA862}" destId="{A9982EE8-A9E7-4C5C-B1EA-83B9BE1987B3}" srcOrd="4" destOrd="0" presId="urn:microsoft.com/office/officeart/2005/8/layout/hChevron3"/>
    <dgm:cxn modelId="{25505BB2-4368-4570-B5F8-AB3A4484067A}" type="presParOf" srcId="{0870720B-ADFD-47A6-A3EC-756EE3BBA862}" destId="{E56EBE86-8397-4266-BBE4-94B8243E3EC4}" srcOrd="5" destOrd="0" presId="urn:microsoft.com/office/officeart/2005/8/layout/hChevron3"/>
    <dgm:cxn modelId="{3213B7C5-DC6C-4AD5-9C2E-1632D9F62970}" type="presParOf" srcId="{0870720B-ADFD-47A6-A3EC-756EE3BBA862}" destId="{E9883408-6BE2-429E-8E43-CDABD481F71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43909DD-07F2-46FE-B54B-879982F83982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5B32483-D60E-4BEA-ABDC-345D006ED2F2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ป.เอก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36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2030BB-EAB6-4444-B008-E45E2C580BF3}" type="par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D35975-E4AF-4F84-A18C-CBDCC67293A5}" type="sibTrans" cxnId="{94B7935F-A81E-4F68-8A71-22F79A0D21BE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8FF490-140F-46C4-A7FF-16BA62CF8768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36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8332F-DD3A-414C-9595-AFA7DE387AF7}" type="parTrans" cxnId="{318B9985-B0EF-43D7-8810-F42D651BF238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9BE926-EC66-4D4E-85DE-B4910AF6C484}" type="sibTrans" cxnId="{318B9985-B0EF-43D7-8810-F42D651BF238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8C012-B990-4E90-8856-B99F65C61CF3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r>
            <a:rPr lang="th-TH" sz="1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sz="16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CEE055-5E0E-4416-B7DF-D2E2374AD2A3}" type="parTrans" cxnId="{71B1062F-98B1-4059-93A2-9026DF2C9E9A}">
      <dgm:prSet custT="1"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E36EBD-46CE-41FE-B596-D9071910C8B3}" type="sibTrans" cxnId="{71B1062F-98B1-4059-93A2-9026DF2C9E9A}">
      <dgm:prSet/>
      <dgm:spPr/>
      <dgm:t>
        <a:bodyPr/>
        <a:lstStyle/>
        <a:p>
          <a:endParaRPr lang="th-TH" sz="16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326CDC2-E1EB-49C8-9CF3-741E2DD36D1A}" type="pres">
      <dgm:prSet presAssocID="{C43909DD-07F2-46FE-B54B-879982F839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63E8B9-95B1-4C16-A2AE-5F0013FBD090}" type="pres">
      <dgm:prSet presAssocID="{F5B32483-D60E-4BEA-ABDC-345D006ED2F2}" presName="centerShape" presStyleLbl="node0" presStyleIdx="0" presStyleCnt="1"/>
      <dgm:spPr/>
      <dgm:t>
        <a:bodyPr/>
        <a:lstStyle/>
        <a:p>
          <a:endParaRPr lang="th-TH"/>
        </a:p>
      </dgm:t>
    </dgm:pt>
    <dgm:pt modelId="{3608FC38-DC8F-4593-A898-A9CC552615BE}" type="pres">
      <dgm:prSet presAssocID="{46F8332F-DD3A-414C-9595-AFA7DE387AF7}" presName="Name9" presStyleLbl="parChTrans1D2" presStyleIdx="0" presStyleCnt="2"/>
      <dgm:spPr/>
      <dgm:t>
        <a:bodyPr/>
        <a:lstStyle/>
        <a:p>
          <a:endParaRPr lang="th-TH"/>
        </a:p>
      </dgm:t>
    </dgm:pt>
    <dgm:pt modelId="{757713A3-8D28-4FFA-8E25-9E333CC1729F}" type="pres">
      <dgm:prSet presAssocID="{46F8332F-DD3A-414C-9595-AFA7DE387AF7}" presName="connTx" presStyleLbl="parChTrans1D2" presStyleIdx="0" presStyleCnt="2"/>
      <dgm:spPr/>
      <dgm:t>
        <a:bodyPr/>
        <a:lstStyle/>
        <a:p>
          <a:endParaRPr lang="th-TH"/>
        </a:p>
      </dgm:t>
    </dgm:pt>
    <dgm:pt modelId="{83E8008F-7D43-4ED1-ACEE-8A79D1F24E39}" type="pres">
      <dgm:prSet presAssocID="{738FF490-140F-46C4-A7FF-16BA62CF876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D7F142-D22F-4E64-94D0-7CCCCA43C576}" type="pres">
      <dgm:prSet presAssocID="{71CEE055-5E0E-4416-B7DF-D2E2374AD2A3}" presName="Name9" presStyleLbl="parChTrans1D2" presStyleIdx="1" presStyleCnt="2"/>
      <dgm:spPr/>
      <dgm:t>
        <a:bodyPr/>
        <a:lstStyle/>
        <a:p>
          <a:endParaRPr lang="th-TH"/>
        </a:p>
      </dgm:t>
    </dgm:pt>
    <dgm:pt modelId="{D6C8EE10-B4F1-43EE-8CC9-83E8586CE05A}" type="pres">
      <dgm:prSet presAssocID="{71CEE055-5E0E-4416-B7DF-D2E2374AD2A3}" presName="connTx" presStyleLbl="parChTrans1D2" presStyleIdx="1" presStyleCnt="2"/>
      <dgm:spPr/>
      <dgm:t>
        <a:bodyPr/>
        <a:lstStyle/>
        <a:p>
          <a:endParaRPr lang="th-TH"/>
        </a:p>
      </dgm:t>
    </dgm:pt>
    <dgm:pt modelId="{1268BE50-6324-43A5-8B42-047D950579A4}" type="pres">
      <dgm:prSet presAssocID="{4FB8C012-B990-4E90-8856-B99F65C61CF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1B1062F-98B1-4059-93A2-9026DF2C9E9A}" srcId="{F5B32483-D60E-4BEA-ABDC-345D006ED2F2}" destId="{4FB8C012-B990-4E90-8856-B99F65C61CF3}" srcOrd="1" destOrd="0" parTransId="{71CEE055-5E0E-4416-B7DF-D2E2374AD2A3}" sibTransId="{65E36EBD-46CE-41FE-B596-D9071910C8B3}"/>
    <dgm:cxn modelId="{698F4C11-FC0C-4E05-BE0C-B719BA9B2AD3}" type="presOf" srcId="{46F8332F-DD3A-414C-9595-AFA7DE387AF7}" destId="{3608FC38-DC8F-4593-A898-A9CC552615BE}" srcOrd="0" destOrd="0" presId="urn:microsoft.com/office/officeart/2005/8/layout/radial1"/>
    <dgm:cxn modelId="{0122CA1E-4267-454D-9AC4-86C8061FFA8C}" type="presOf" srcId="{C43909DD-07F2-46FE-B54B-879982F83982}" destId="{F326CDC2-E1EB-49C8-9CF3-741E2DD36D1A}" srcOrd="0" destOrd="0" presId="urn:microsoft.com/office/officeart/2005/8/layout/radial1"/>
    <dgm:cxn modelId="{87E0302A-66BE-4AC5-9EAF-03E2E0874D14}" type="presOf" srcId="{46F8332F-DD3A-414C-9595-AFA7DE387AF7}" destId="{757713A3-8D28-4FFA-8E25-9E333CC1729F}" srcOrd="1" destOrd="0" presId="urn:microsoft.com/office/officeart/2005/8/layout/radial1"/>
    <dgm:cxn modelId="{2D200BC8-3ED5-4B28-A80A-9B73C9526255}" type="presOf" srcId="{F5B32483-D60E-4BEA-ABDC-345D006ED2F2}" destId="{AF63E8B9-95B1-4C16-A2AE-5F0013FBD090}" srcOrd="0" destOrd="0" presId="urn:microsoft.com/office/officeart/2005/8/layout/radial1"/>
    <dgm:cxn modelId="{36C2AB4D-97DD-4943-A4BD-BC4CB2EE03FD}" type="presOf" srcId="{71CEE055-5E0E-4416-B7DF-D2E2374AD2A3}" destId="{D6C8EE10-B4F1-43EE-8CC9-83E8586CE05A}" srcOrd="1" destOrd="0" presId="urn:microsoft.com/office/officeart/2005/8/layout/radial1"/>
    <dgm:cxn modelId="{D9095BCB-E8E6-4E72-A440-6FF88C753C68}" type="presOf" srcId="{71CEE055-5E0E-4416-B7DF-D2E2374AD2A3}" destId="{B6D7F142-D22F-4E64-94D0-7CCCCA43C576}" srcOrd="0" destOrd="0" presId="urn:microsoft.com/office/officeart/2005/8/layout/radial1"/>
    <dgm:cxn modelId="{94B7935F-A81E-4F68-8A71-22F79A0D21BE}" srcId="{C43909DD-07F2-46FE-B54B-879982F83982}" destId="{F5B32483-D60E-4BEA-ABDC-345D006ED2F2}" srcOrd="0" destOrd="0" parTransId="{AF2030BB-EAB6-4444-B008-E45E2C580BF3}" sibTransId="{BBD35975-E4AF-4F84-A18C-CBDCC67293A5}"/>
    <dgm:cxn modelId="{318B9985-B0EF-43D7-8810-F42D651BF238}" srcId="{F5B32483-D60E-4BEA-ABDC-345D006ED2F2}" destId="{738FF490-140F-46C4-A7FF-16BA62CF8768}" srcOrd="0" destOrd="0" parTransId="{46F8332F-DD3A-414C-9595-AFA7DE387AF7}" sibTransId="{CF9BE926-EC66-4D4E-85DE-B4910AF6C484}"/>
    <dgm:cxn modelId="{C6755DD8-8344-4F06-92D9-F20E2966E61B}" type="presOf" srcId="{738FF490-140F-46C4-A7FF-16BA62CF8768}" destId="{83E8008F-7D43-4ED1-ACEE-8A79D1F24E39}" srcOrd="0" destOrd="0" presId="urn:microsoft.com/office/officeart/2005/8/layout/radial1"/>
    <dgm:cxn modelId="{2C4D314B-63A0-4FF5-AC04-EFAD91FC9BA8}" type="presOf" srcId="{4FB8C012-B990-4E90-8856-B99F65C61CF3}" destId="{1268BE50-6324-43A5-8B42-047D950579A4}" srcOrd="0" destOrd="0" presId="urn:microsoft.com/office/officeart/2005/8/layout/radial1"/>
    <dgm:cxn modelId="{4B1571A9-5525-40BC-8FCF-509C8436528C}" type="presParOf" srcId="{F326CDC2-E1EB-49C8-9CF3-741E2DD36D1A}" destId="{AF63E8B9-95B1-4C16-A2AE-5F0013FBD090}" srcOrd="0" destOrd="0" presId="urn:microsoft.com/office/officeart/2005/8/layout/radial1"/>
    <dgm:cxn modelId="{83C2A5BE-C880-4B36-A9E9-3A0D3A3337B1}" type="presParOf" srcId="{F326CDC2-E1EB-49C8-9CF3-741E2DD36D1A}" destId="{3608FC38-DC8F-4593-A898-A9CC552615BE}" srcOrd="1" destOrd="0" presId="urn:microsoft.com/office/officeart/2005/8/layout/radial1"/>
    <dgm:cxn modelId="{D545B080-2F80-4941-9D6F-79FD44B37CFE}" type="presParOf" srcId="{3608FC38-DC8F-4593-A898-A9CC552615BE}" destId="{757713A3-8D28-4FFA-8E25-9E333CC1729F}" srcOrd="0" destOrd="0" presId="urn:microsoft.com/office/officeart/2005/8/layout/radial1"/>
    <dgm:cxn modelId="{BD161B28-9F1E-44BB-B629-2FAD84F14A74}" type="presParOf" srcId="{F326CDC2-E1EB-49C8-9CF3-741E2DD36D1A}" destId="{83E8008F-7D43-4ED1-ACEE-8A79D1F24E39}" srcOrd="2" destOrd="0" presId="urn:microsoft.com/office/officeart/2005/8/layout/radial1"/>
    <dgm:cxn modelId="{2856C1C2-AF1D-43E3-84E2-2D8702042681}" type="presParOf" srcId="{F326CDC2-E1EB-49C8-9CF3-741E2DD36D1A}" destId="{B6D7F142-D22F-4E64-94D0-7CCCCA43C576}" srcOrd="3" destOrd="0" presId="urn:microsoft.com/office/officeart/2005/8/layout/radial1"/>
    <dgm:cxn modelId="{97688E77-4E9E-4292-AE49-90E89A523524}" type="presParOf" srcId="{B6D7F142-D22F-4E64-94D0-7CCCCA43C576}" destId="{D6C8EE10-B4F1-43EE-8CC9-83E8586CE05A}" srcOrd="0" destOrd="0" presId="urn:microsoft.com/office/officeart/2005/8/layout/radial1"/>
    <dgm:cxn modelId="{6A070B7A-22AC-4E9C-AB0B-086FC2CAB856}" type="presParOf" srcId="{F326CDC2-E1EB-49C8-9CF3-741E2DD36D1A}" destId="{1268BE50-6324-43A5-8B42-047D950579A4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5CA0CA2-5AF4-4A6E-A3E6-442C1AD14958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1101520F-45EA-47D7-AAD0-BAAEB405D1A1}">
      <dgm:prSet phldrT="[ข้อความ]" custT="1"/>
      <dgm:spPr/>
      <dgm:t>
        <a:bodyPr/>
        <a:lstStyle/>
        <a:p>
          <a:r>
            <a:rPr lang="th-TH" sz="2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ครูและบุคลากร</a:t>
          </a:r>
        </a:p>
        <a:p>
          <a:r>
            <a:rPr lang="th-TH" sz="2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10,161</a:t>
          </a:r>
        </a:p>
      </dgm:t>
    </dgm:pt>
    <dgm:pt modelId="{C95DE691-E64E-494C-B6F0-A70D1C60B9D1}" type="parTrans" cxnId="{277DB2A2-B6C9-4CE1-9C95-43D5C6A1FAD7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09C6860-7283-4072-B746-B2150E37BCED}" type="sibTrans" cxnId="{277DB2A2-B6C9-4CE1-9C95-43D5C6A1FAD7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C8A1B19-3DC8-42E8-93B6-D7E75AD34F0F}">
      <dgm:prSet phldrT="[ข้อความ]" custT="1"/>
      <dgm:spPr/>
      <dgm:t>
        <a:bodyPr/>
        <a:lstStyle/>
        <a:p>
          <a:r>
            <a:rPr lang="th-TH" sz="2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</a:t>
          </a:r>
        </a:p>
        <a:p>
          <a:r>
            <a:rPr lang="th-TH" sz="2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8,082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C6664E-108B-4F45-83AA-C8214D6A2D76}" type="parTrans" cxnId="{3E9F5F6B-815A-4744-A784-17AB00C73DD7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BF40698-A3B4-4ACE-9AE6-D30C01BF6B72}" type="sibTrans" cxnId="{3E9F5F6B-815A-4744-A784-17AB00C73DD7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A35751-C454-4638-ADED-32CF84E6C33D}">
      <dgm:prSet phldrT="[ข้อความ]" custT="1"/>
      <dgm:spPr/>
      <dgm:t>
        <a:bodyPr/>
        <a:lstStyle/>
        <a:p>
          <a:r>
            <a:rPr lang="th-TH" sz="20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2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2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557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48BE583-45E0-46C3-ADB2-84DD1222D1E0}" type="parTrans" cxnId="{8783E9AF-99A0-415F-8D6B-62B9487E37FA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A70B6C-EBED-41B0-ADA1-41D26093F6F0}" type="sibTrans" cxnId="{8783E9AF-99A0-415F-8D6B-62B9487E37FA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43ABFF4-2D2E-4A4C-A147-AC66B5838546}">
      <dgm:prSet phldrT="[ข้อความ]" custT="1"/>
      <dgm:spPr/>
      <dgm:t>
        <a:bodyPr/>
        <a:lstStyle/>
        <a:p>
          <a:r>
            <a:rPr lang="th-TH" sz="2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อุดมศึกษา</a:t>
          </a:r>
        </a:p>
        <a:p>
          <a:r>
            <a:rPr lang="th-TH" sz="2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686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5B23DB4-878C-4E68-91D5-F83317D47425}" type="parTrans" cxnId="{044CACB8-2BF3-4A15-A55C-FCB2AC6EA5F2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7D76BAD-522E-4B9E-9172-58724BE41F32}" type="sibTrans" cxnId="{044CACB8-2BF3-4A15-A55C-FCB2AC6EA5F2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9E8E8F-6E8A-4943-B8D5-D144ED7BB69D}">
      <dgm:prSet phldrT="[ข้อความ]" custT="1"/>
      <dgm:spPr/>
      <dgm:t>
        <a:bodyPr/>
        <a:lstStyle/>
        <a:p>
          <a:r>
            <a:rPr lang="th-TH" sz="2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r>
            <a:rPr lang="th-TH" sz="20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2,077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9CAF2F-8562-432A-80B8-418C04AC7DC0}" type="parTrans" cxnId="{222B51E7-3881-4765-8DBF-85637A7F4C5E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366AE45-B7D9-44F1-9757-48B45BBC17E6}" type="sibTrans" cxnId="{222B51E7-3881-4765-8DBF-85637A7F4C5E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89F874-16A1-40F0-9BFB-984A6BA088F5}" type="pres">
      <dgm:prSet presAssocID="{75CA0CA2-5AF4-4A6E-A3E6-442C1AD149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60BCDDF-B7DB-4E43-A19A-EAB372CB5910}" type="pres">
      <dgm:prSet presAssocID="{1101520F-45EA-47D7-AAD0-BAAEB405D1A1}" presName="centerShape" presStyleLbl="node0" presStyleIdx="0" presStyleCnt="1"/>
      <dgm:spPr/>
      <dgm:t>
        <a:bodyPr/>
        <a:lstStyle/>
        <a:p>
          <a:endParaRPr lang="th-TH"/>
        </a:p>
      </dgm:t>
    </dgm:pt>
    <dgm:pt modelId="{E0B7C5C6-25EC-4E21-A648-E17ED6BCF89D}" type="pres">
      <dgm:prSet presAssocID="{1C8A1B19-3DC8-42E8-93B6-D7E75AD34F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2BE1A0-9C3F-416A-9795-DDFC480ABC30}" type="pres">
      <dgm:prSet presAssocID="{1C8A1B19-3DC8-42E8-93B6-D7E75AD34F0F}" presName="dummy" presStyleCnt="0"/>
      <dgm:spPr/>
    </dgm:pt>
    <dgm:pt modelId="{02207103-BF99-48BE-A563-474D804CCA4E}" type="pres">
      <dgm:prSet presAssocID="{0BF40698-A3B4-4ACE-9AE6-D30C01BF6B72}" presName="sibTrans" presStyleLbl="sibTrans2D1" presStyleIdx="0" presStyleCnt="4"/>
      <dgm:spPr/>
      <dgm:t>
        <a:bodyPr/>
        <a:lstStyle/>
        <a:p>
          <a:endParaRPr lang="th-TH"/>
        </a:p>
      </dgm:t>
    </dgm:pt>
    <dgm:pt modelId="{E3C5E744-050A-43CD-9F9F-774D62A4162F}" type="pres">
      <dgm:prSet presAssocID="{DEA35751-C454-4638-ADED-32CF84E6C3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BE3D02-8B70-4677-A539-4B03B4F596DF}" type="pres">
      <dgm:prSet presAssocID="{DEA35751-C454-4638-ADED-32CF84E6C33D}" presName="dummy" presStyleCnt="0"/>
      <dgm:spPr/>
    </dgm:pt>
    <dgm:pt modelId="{C8B306B4-3E6D-4F0A-8857-A37AF7141DB6}" type="pres">
      <dgm:prSet presAssocID="{BBA70B6C-EBED-41B0-ADA1-41D26093F6F0}" presName="sibTrans" presStyleLbl="sibTrans2D1" presStyleIdx="1" presStyleCnt="4"/>
      <dgm:spPr/>
      <dgm:t>
        <a:bodyPr/>
        <a:lstStyle/>
        <a:p>
          <a:endParaRPr lang="th-TH"/>
        </a:p>
      </dgm:t>
    </dgm:pt>
    <dgm:pt modelId="{E20B2D3D-E0D3-4CA1-BB59-1C89AEED4BC0}" type="pres">
      <dgm:prSet presAssocID="{243ABFF4-2D2E-4A4C-A147-AC66B58385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A0B2FC-D3C0-47BF-B39C-C0744A5FFD98}" type="pres">
      <dgm:prSet presAssocID="{243ABFF4-2D2E-4A4C-A147-AC66B5838546}" presName="dummy" presStyleCnt="0"/>
      <dgm:spPr/>
    </dgm:pt>
    <dgm:pt modelId="{AAF8BDC6-4D71-4265-A83A-4B72C28F7468}" type="pres">
      <dgm:prSet presAssocID="{07D76BAD-522E-4B9E-9172-58724BE41F32}" presName="sibTrans" presStyleLbl="sibTrans2D1" presStyleIdx="2" presStyleCnt="4"/>
      <dgm:spPr/>
      <dgm:t>
        <a:bodyPr/>
        <a:lstStyle/>
        <a:p>
          <a:endParaRPr lang="th-TH"/>
        </a:p>
      </dgm:t>
    </dgm:pt>
    <dgm:pt modelId="{56F09D9C-8376-4051-9724-F824E9CF20F7}" type="pres">
      <dgm:prSet presAssocID="{6D9E8E8F-6E8A-4943-B8D5-D144ED7BB6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5BDBF0-E2A3-413F-9A47-07ADE5BA9C51}" type="pres">
      <dgm:prSet presAssocID="{6D9E8E8F-6E8A-4943-B8D5-D144ED7BB69D}" presName="dummy" presStyleCnt="0"/>
      <dgm:spPr/>
    </dgm:pt>
    <dgm:pt modelId="{DC67E9BC-A3B6-4887-BC6D-10188361FD16}" type="pres">
      <dgm:prSet presAssocID="{E366AE45-B7D9-44F1-9757-48B45BBC17E6}" presName="sibTrans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4622A9F7-32CC-4FA6-B3D9-0C6AF3DE32CA}" type="presOf" srcId="{07D76BAD-522E-4B9E-9172-58724BE41F32}" destId="{AAF8BDC6-4D71-4265-A83A-4B72C28F7468}" srcOrd="0" destOrd="0" presId="urn:microsoft.com/office/officeart/2005/8/layout/radial6"/>
    <dgm:cxn modelId="{12CDB679-1EDF-4406-914C-C131A5314B59}" type="presOf" srcId="{243ABFF4-2D2E-4A4C-A147-AC66B5838546}" destId="{E20B2D3D-E0D3-4CA1-BB59-1C89AEED4BC0}" srcOrd="0" destOrd="0" presId="urn:microsoft.com/office/officeart/2005/8/layout/radial6"/>
    <dgm:cxn modelId="{4B1EA1A2-9953-4969-9282-31797596F99C}" type="presOf" srcId="{6D9E8E8F-6E8A-4943-B8D5-D144ED7BB69D}" destId="{56F09D9C-8376-4051-9724-F824E9CF20F7}" srcOrd="0" destOrd="0" presId="urn:microsoft.com/office/officeart/2005/8/layout/radial6"/>
    <dgm:cxn modelId="{02187B05-2C0B-471C-BC70-8A3BC26654D8}" type="presOf" srcId="{DEA35751-C454-4638-ADED-32CF84E6C33D}" destId="{E3C5E744-050A-43CD-9F9F-774D62A4162F}" srcOrd="0" destOrd="0" presId="urn:microsoft.com/office/officeart/2005/8/layout/radial6"/>
    <dgm:cxn modelId="{222B51E7-3881-4765-8DBF-85637A7F4C5E}" srcId="{1101520F-45EA-47D7-AAD0-BAAEB405D1A1}" destId="{6D9E8E8F-6E8A-4943-B8D5-D144ED7BB69D}" srcOrd="3" destOrd="0" parTransId="{329CAF2F-8562-432A-80B8-418C04AC7DC0}" sibTransId="{E366AE45-B7D9-44F1-9757-48B45BBC17E6}"/>
    <dgm:cxn modelId="{8783E9AF-99A0-415F-8D6B-62B9487E37FA}" srcId="{1101520F-45EA-47D7-AAD0-BAAEB405D1A1}" destId="{DEA35751-C454-4638-ADED-32CF84E6C33D}" srcOrd="1" destOrd="0" parTransId="{648BE583-45E0-46C3-ADB2-84DD1222D1E0}" sibTransId="{BBA70B6C-EBED-41B0-ADA1-41D26093F6F0}"/>
    <dgm:cxn modelId="{3E9F5F6B-815A-4744-A784-17AB00C73DD7}" srcId="{1101520F-45EA-47D7-AAD0-BAAEB405D1A1}" destId="{1C8A1B19-3DC8-42E8-93B6-D7E75AD34F0F}" srcOrd="0" destOrd="0" parTransId="{33C6664E-108B-4F45-83AA-C8214D6A2D76}" sibTransId="{0BF40698-A3B4-4ACE-9AE6-D30C01BF6B72}"/>
    <dgm:cxn modelId="{45D178EF-092D-461A-939C-DD40E272A382}" type="presOf" srcId="{75CA0CA2-5AF4-4A6E-A3E6-442C1AD14958}" destId="{5689F874-16A1-40F0-9BFB-984A6BA088F5}" srcOrd="0" destOrd="0" presId="urn:microsoft.com/office/officeart/2005/8/layout/radial6"/>
    <dgm:cxn modelId="{044CACB8-2BF3-4A15-A55C-FCB2AC6EA5F2}" srcId="{1101520F-45EA-47D7-AAD0-BAAEB405D1A1}" destId="{243ABFF4-2D2E-4A4C-A147-AC66B5838546}" srcOrd="2" destOrd="0" parTransId="{05B23DB4-878C-4E68-91D5-F83317D47425}" sibTransId="{07D76BAD-522E-4B9E-9172-58724BE41F32}"/>
    <dgm:cxn modelId="{3AA7D476-3EE1-494B-8E7F-1D676A9E31B7}" type="presOf" srcId="{E366AE45-B7D9-44F1-9757-48B45BBC17E6}" destId="{DC67E9BC-A3B6-4887-BC6D-10188361FD16}" srcOrd="0" destOrd="0" presId="urn:microsoft.com/office/officeart/2005/8/layout/radial6"/>
    <dgm:cxn modelId="{F58756F9-F631-4B76-B21E-4F70E17135D5}" type="presOf" srcId="{BBA70B6C-EBED-41B0-ADA1-41D26093F6F0}" destId="{C8B306B4-3E6D-4F0A-8857-A37AF7141DB6}" srcOrd="0" destOrd="0" presId="urn:microsoft.com/office/officeart/2005/8/layout/radial6"/>
    <dgm:cxn modelId="{277DB2A2-B6C9-4CE1-9C95-43D5C6A1FAD7}" srcId="{75CA0CA2-5AF4-4A6E-A3E6-442C1AD14958}" destId="{1101520F-45EA-47D7-AAD0-BAAEB405D1A1}" srcOrd="0" destOrd="0" parTransId="{C95DE691-E64E-494C-B6F0-A70D1C60B9D1}" sibTransId="{509C6860-7283-4072-B746-B2150E37BCED}"/>
    <dgm:cxn modelId="{8CC23942-C4BF-4910-91DB-8A0D020F4935}" type="presOf" srcId="{0BF40698-A3B4-4ACE-9AE6-D30C01BF6B72}" destId="{02207103-BF99-48BE-A563-474D804CCA4E}" srcOrd="0" destOrd="0" presId="urn:microsoft.com/office/officeart/2005/8/layout/radial6"/>
    <dgm:cxn modelId="{0875CAA7-5A6C-4241-98F8-E616721AE886}" type="presOf" srcId="{1C8A1B19-3DC8-42E8-93B6-D7E75AD34F0F}" destId="{E0B7C5C6-25EC-4E21-A648-E17ED6BCF89D}" srcOrd="0" destOrd="0" presId="urn:microsoft.com/office/officeart/2005/8/layout/radial6"/>
    <dgm:cxn modelId="{83CEBCA8-A6C4-488D-864E-C9BA85BF933A}" type="presOf" srcId="{1101520F-45EA-47D7-AAD0-BAAEB405D1A1}" destId="{160BCDDF-B7DB-4E43-A19A-EAB372CB5910}" srcOrd="0" destOrd="0" presId="urn:microsoft.com/office/officeart/2005/8/layout/radial6"/>
    <dgm:cxn modelId="{849E93DA-1859-4E70-AD91-BE5AC47FA1FF}" type="presParOf" srcId="{5689F874-16A1-40F0-9BFB-984A6BA088F5}" destId="{160BCDDF-B7DB-4E43-A19A-EAB372CB5910}" srcOrd="0" destOrd="0" presId="urn:microsoft.com/office/officeart/2005/8/layout/radial6"/>
    <dgm:cxn modelId="{E81B2AF7-1528-494F-AFEB-0DEE9FC7604F}" type="presParOf" srcId="{5689F874-16A1-40F0-9BFB-984A6BA088F5}" destId="{E0B7C5C6-25EC-4E21-A648-E17ED6BCF89D}" srcOrd="1" destOrd="0" presId="urn:microsoft.com/office/officeart/2005/8/layout/radial6"/>
    <dgm:cxn modelId="{B6293D0B-9C23-4264-A4DE-A5A23AA12E9D}" type="presParOf" srcId="{5689F874-16A1-40F0-9BFB-984A6BA088F5}" destId="{542BE1A0-9C3F-416A-9795-DDFC480ABC30}" srcOrd="2" destOrd="0" presId="urn:microsoft.com/office/officeart/2005/8/layout/radial6"/>
    <dgm:cxn modelId="{27672535-A65E-4B1D-8B81-4788C61FFDAD}" type="presParOf" srcId="{5689F874-16A1-40F0-9BFB-984A6BA088F5}" destId="{02207103-BF99-48BE-A563-474D804CCA4E}" srcOrd="3" destOrd="0" presId="urn:microsoft.com/office/officeart/2005/8/layout/radial6"/>
    <dgm:cxn modelId="{FDA295D9-BD76-4D9D-8249-8CF7A2ADD768}" type="presParOf" srcId="{5689F874-16A1-40F0-9BFB-984A6BA088F5}" destId="{E3C5E744-050A-43CD-9F9F-774D62A4162F}" srcOrd="4" destOrd="0" presId="urn:microsoft.com/office/officeart/2005/8/layout/radial6"/>
    <dgm:cxn modelId="{C219048E-37BB-41E6-985B-5F79EB9FC915}" type="presParOf" srcId="{5689F874-16A1-40F0-9BFB-984A6BA088F5}" destId="{8DBE3D02-8B70-4677-A539-4B03B4F596DF}" srcOrd="5" destOrd="0" presId="urn:microsoft.com/office/officeart/2005/8/layout/radial6"/>
    <dgm:cxn modelId="{5D1A5E27-01A0-4553-A4C4-3225FF83F903}" type="presParOf" srcId="{5689F874-16A1-40F0-9BFB-984A6BA088F5}" destId="{C8B306B4-3E6D-4F0A-8857-A37AF7141DB6}" srcOrd="6" destOrd="0" presId="urn:microsoft.com/office/officeart/2005/8/layout/radial6"/>
    <dgm:cxn modelId="{BD3391C5-0AA1-4A3E-8722-900748660C32}" type="presParOf" srcId="{5689F874-16A1-40F0-9BFB-984A6BA088F5}" destId="{E20B2D3D-E0D3-4CA1-BB59-1C89AEED4BC0}" srcOrd="7" destOrd="0" presId="urn:microsoft.com/office/officeart/2005/8/layout/radial6"/>
    <dgm:cxn modelId="{B875230C-942D-4FC5-8BD5-8E0059F49AE9}" type="presParOf" srcId="{5689F874-16A1-40F0-9BFB-984A6BA088F5}" destId="{5DA0B2FC-D3C0-47BF-B39C-C0744A5FFD98}" srcOrd="8" destOrd="0" presId="urn:microsoft.com/office/officeart/2005/8/layout/radial6"/>
    <dgm:cxn modelId="{85CE15C1-3E51-45CA-93BE-166E3E3753D9}" type="presParOf" srcId="{5689F874-16A1-40F0-9BFB-984A6BA088F5}" destId="{AAF8BDC6-4D71-4265-A83A-4B72C28F7468}" srcOrd="9" destOrd="0" presId="urn:microsoft.com/office/officeart/2005/8/layout/radial6"/>
    <dgm:cxn modelId="{5B7F8EDB-6823-463D-A25F-0CF18AEE5C55}" type="presParOf" srcId="{5689F874-16A1-40F0-9BFB-984A6BA088F5}" destId="{56F09D9C-8376-4051-9724-F824E9CF20F7}" srcOrd="10" destOrd="0" presId="urn:microsoft.com/office/officeart/2005/8/layout/radial6"/>
    <dgm:cxn modelId="{8B39F47D-19AE-4270-A79B-A5D6C53AD7B6}" type="presParOf" srcId="{5689F874-16A1-40F0-9BFB-984A6BA088F5}" destId="{345BDBF0-E2A3-413F-9A47-07ADE5BA9C51}" srcOrd="11" destOrd="0" presId="urn:microsoft.com/office/officeart/2005/8/layout/radial6"/>
    <dgm:cxn modelId="{3EC343D6-136D-4A9A-A923-E7B2273184C9}" type="presParOf" srcId="{5689F874-16A1-40F0-9BFB-984A6BA088F5}" destId="{DC67E9BC-A3B6-4887-BC6D-10188361FD1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E62043D-E0D1-411A-910C-1A4FA13F99B5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1C510CB0-3A08-4BE9-8EF7-90AA729253A0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ป.6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DF47FC-C0BB-4232-992B-141C31BCC62E}" type="parTrans" cxnId="{20D997E6-DF06-44E1-B5F7-23F9B97CEDFF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68779CD-F7B3-44FB-A485-E9AB8D3F7EC2}" type="sibTrans" cxnId="{20D997E6-DF06-44E1-B5F7-23F9B97CEDFF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B3D9D36-FF6B-45C7-AFF8-5F31DB03A87D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โรงเรียนรัฐบาล  	39.68	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EDBA59C-1B46-4BAA-BA19-8D668104D856}" type="parTrans" cxnId="{FF66638F-74E0-4A58-BC26-C11D4772587B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A2506E4-F478-45E5-85E3-497CB5F5951B}" type="sibTrans" cxnId="{FF66638F-74E0-4A58-BC26-C11D4772587B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9D040EE-E1F5-4BE2-B5E6-CE790145EDC2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โรงเรียนเอกชน  	40.71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E4FCB3-9BCF-4239-9CF1-E88FF8351995}" type="parTrans" cxnId="{37EF45A0-7336-49BB-9D15-946CBFC884FA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2C0B78-4EA8-4B73-B313-DC0AE3447C93}" type="sibTrans" cxnId="{37EF45A0-7336-49BB-9D15-946CBFC884FA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D782789-AF7D-414D-993B-55A3E4409DC6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ม.3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0DC833-B627-44F0-BA0F-07C75D9E36D6}" type="parTrans" cxnId="{414A9BD7-6597-416C-BE0F-E1A47C8BB588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0C42A5D-EF64-40B6-97DD-FCCA238DA8E5}" type="sibTrans" cxnId="{414A9BD7-6597-416C-BE0F-E1A47C8BB588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B01808-42BA-4E4D-9E89-09AD3CBFBC51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โรงเรียนรัฐบาล  	36.03	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76FBB53-18B7-4228-AE00-92D45017FB94}" type="parTrans" cxnId="{831FECE2-4DAD-483E-9342-0375D3042DE5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487BD9-C9BF-4FF7-837A-AACF459802B8}" type="sibTrans" cxnId="{831FECE2-4DAD-483E-9342-0375D3042DE5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3515C91-2C78-4551-AE06-B9AB08629D46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ม.6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6CF987D-D58C-4B42-8103-8397682E2F84}" type="parTrans" cxnId="{308D8FBC-4753-470A-8741-F33BF91B0CFE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6ED0C41-5B7C-400E-B6BD-4D8005484F8F}" type="sibTrans" cxnId="{308D8FBC-4753-470A-8741-F33BF91B0CFE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757111D-B888-43B5-9266-0376F22240D6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โรงเรียนรัฐบาล  	31.85	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62F88E9-A92E-44B3-A1AD-2E966712C115}" type="parTrans" cxnId="{B20D8189-CAAA-40B9-AF95-0B002070BA7E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74B5444-0FF7-4480-B7BB-D74D2D75B901}" type="sibTrans" cxnId="{B20D8189-CAAA-40B9-AF95-0B002070BA7E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ACA2A9F-F531-4D4C-9862-63ABA85BD96F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 </a:t>
          </a:r>
          <a:r>
            <a:rPr lang="th-TH" sz="2000" b="1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	36.78	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EAEEA42-3136-4964-96AD-0698DC4534CE}" type="parTrans" cxnId="{BD40E049-12C7-402F-9208-B445651F7458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D76D73A-2704-4C44-BB40-0D0F80907B9A}" type="sibTrans" cxnId="{BD40E049-12C7-402F-9208-B445651F7458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47C82CB-F541-4CB2-862E-E0B054B0B81A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โรงเรียนเอกชน  	35.95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7D621FB-C9B9-41E2-BCDE-6C6E9FAFC755}" type="parTrans" cxnId="{474CF929-7959-45BE-9E22-90D9B20C751D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F18FA19-BC7A-410B-8CC1-947AC7EE14EE}" type="sibTrans" cxnId="{474CF929-7959-45BE-9E22-90D9B20C751D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953E20D-0A78-4D72-8B7C-501EEE673B91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 </a:t>
          </a:r>
          <a:r>
            <a:rPr lang="th-TH" sz="2000" b="1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	31.87	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1C88BE-8090-43B1-B31F-0F8C11095EA4}" type="parTrans" cxnId="{5E3E6DAF-DE9C-4496-B733-9063063152FA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C52F847-BC60-4F7D-98FF-211AB8DB505E}" type="sibTrans" cxnId="{5E3E6DAF-DE9C-4496-B733-9063063152FA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ECF05B3-E3E3-43B7-9311-DE55764F603F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โรงเรียนเอกชน  	33.43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DB43B9F-B4D6-468A-9F02-225CEE55229B}" type="parTrans" cxnId="{9A16A0C7-F79C-453D-ACB5-F6DB2880BDBF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5C2E0C-75E2-403A-9EFA-56641A1FE2EE}" type="sibTrans" cxnId="{9A16A0C7-F79C-453D-ACB5-F6DB2880BDBF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0E91881-49EF-49B0-A854-44B523BD3DCB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 </a:t>
          </a:r>
          <a:r>
            <a:rPr lang="th-TH" sz="2000" b="1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	29.61	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394610F-8D77-41BE-961D-4E94A4EFE885}" type="parTrans" cxnId="{EA8A0B82-37C1-458B-9CAB-AD608FFA86FF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7DB8E85-519C-4C48-8701-F109E9E6DF23}" type="sibTrans" cxnId="{EA8A0B82-37C1-458B-9CAB-AD608FFA86FF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6C064CC-6924-43FE-B607-F281167BC52A}" type="pres">
      <dgm:prSet presAssocID="{AE62043D-E0D1-411A-910C-1A4FA13F99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7382C4A-9515-4D73-9612-00C5E7663F93}" type="pres">
      <dgm:prSet presAssocID="{1C510CB0-3A08-4BE9-8EF7-90AA729253A0}" presName="linNode" presStyleCnt="0"/>
      <dgm:spPr/>
    </dgm:pt>
    <dgm:pt modelId="{F09DDD37-E584-4791-A52C-1B34A55879AC}" type="pres">
      <dgm:prSet presAssocID="{1C510CB0-3A08-4BE9-8EF7-90AA729253A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14519E-007A-49C7-8DF6-54D9623CFC67}" type="pres">
      <dgm:prSet presAssocID="{1C510CB0-3A08-4BE9-8EF7-90AA729253A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C4FF94-8A41-4F4B-AFF7-854A84F629C0}" type="pres">
      <dgm:prSet presAssocID="{368779CD-F7B3-44FB-A485-E9AB8D3F7EC2}" presName="sp" presStyleCnt="0"/>
      <dgm:spPr/>
    </dgm:pt>
    <dgm:pt modelId="{70D9FD7B-3D2E-4561-B5B1-D30B8BE50DFC}" type="pres">
      <dgm:prSet presAssocID="{9D782789-AF7D-414D-993B-55A3E4409DC6}" presName="linNode" presStyleCnt="0"/>
      <dgm:spPr/>
    </dgm:pt>
    <dgm:pt modelId="{315552C7-1117-41DC-8C80-2AA875AA67D1}" type="pres">
      <dgm:prSet presAssocID="{9D782789-AF7D-414D-993B-55A3E4409DC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5299D7-67C9-4315-9A92-67150AF43B68}" type="pres">
      <dgm:prSet presAssocID="{9D782789-AF7D-414D-993B-55A3E4409DC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821E68-DDAE-434F-B9BA-9474D4A0D95D}" type="pres">
      <dgm:prSet presAssocID="{40C42A5D-EF64-40B6-97DD-FCCA238DA8E5}" presName="sp" presStyleCnt="0"/>
      <dgm:spPr/>
    </dgm:pt>
    <dgm:pt modelId="{6A0F67A8-D9A6-4CDE-BD11-3FCE7D28E235}" type="pres">
      <dgm:prSet presAssocID="{A3515C91-2C78-4551-AE06-B9AB08629D46}" presName="linNode" presStyleCnt="0"/>
      <dgm:spPr/>
    </dgm:pt>
    <dgm:pt modelId="{DAB61E63-F580-4C8E-9282-C137D104A7E3}" type="pres">
      <dgm:prSet presAssocID="{A3515C91-2C78-4551-AE06-B9AB08629D4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A4B0B5-C127-40FB-8544-31053D06CEC8}" type="pres">
      <dgm:prSet presAssocID="{A3515C91-2C78-4551-AE06-B9AB08629D4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59AF218-9CDA-4EBF-A3BA-69C4C63DE241}" type="presOf" srcId="{AE62043D-E0D1-411A-910C-1A4FA13F99B5}" destId="{D6C064CC-6924-43FE-B607-F281167BC52A}" srcOrd="0" destOrd="0" presId="urn:microsoft.com/office/officeart/2005/8/layout/vList5"/>
    <dgm:cxn modelId="{BD40E049-12C7-402F-9208-B445651F7458}" srcId="{1C510CB0-3A08-4BE9-8EF7-90AA729253A0}" destId="{CACA2A9F-F531-4D4C-9862-63ABA85BD96F}" srcOrd="2" destOrd="0" parTransId="{AEAEEA42-3136-4964-96AD-0698DC4534CE}" sibTransId="{AD76D73A-2704-4C44-BB40-0D0F80907B9A}"/>
    <dgm:cxn modelId="{9B7F8E1E-F45B-4583-8E07-38755CD70C00}" type="presOf" srcId="{5ECF05B3-E3E3-43B7-9311-DE55764F603F}" destId="{8AA4B0B5-C127-40FB-8544-31053D06CEC8}" srcOrd="0" destOrd="1" presId="urn:microsoft.com/office/officeart/2005/8/layout/vList5"/>
    <dgm:cxn modelId="{BD522EA1-E79C-446A-9CD8-158F4B1DD925}" type="presOf" srcId="{99D040EE-E1F5-4BE2-B5E6-CE790145EDC2}" destId="{FF14519E-007A-49C7-8DF6-54D9623CFC67}" srcOrd="0" destOrd="1" presId="urn:microsoft.com/office/officeart/2005/8/layout/vList5"/>
    <dgm:cxn modelId="{768B7191-B4F6-4340-A6D2-C1AE5BDB98A6}" type="presOf" srcId="{50E91881-49EF-49B0-A854-44B523BD3DCB}" destId="{8AA4B0B5-C127-40FB-8544-31053D06CEC8}" srcOrd="0" destOrd="2" presId="urn:microsoft.com/office/officeart/2005/8/layout/vList5"/>
    <dgm:cxn modelId="{E173094B-92B4-4266-8992-96F6320015B3}" type="presOf" srcId="{A3515C91-2C78-4551-AE06-B9AB08629D46}" destId="{DAB61E63-F580-4C8E-9282-C137D104A7E3}" srcOrd="0" destOrd="0" presId="urn:microsoft.com/office/officeart/2005/8/layout/vList5"/>
    <dgm:cxn modelId="{474CF929-7959-45BE-9E22-90D9B20C751D}" srcId="{9D782789-AF7D-414D-993B-55A3E4409DC6}" destId="{447C82CB-F541-4CB2-862E-E0B054B0B81A}" srcOrd="1" destOrd="0" parTransId="{77D621FB-C9B9-41E2-BCDE-6C6E9FAFC755}" sibTransId="{8F18FA19-BC7A-410B-8CC1-947AC7EE14EE}"/>
    <dgm:cxn modelId="{B20D8189-CAAA-40B9-AF95-0B002070BA7E}" srcId="{A3515C91-2C78-4551-AE06-B9AB08629D46}" destId="{C757111D-B888-43B5-9266-0376F22240D6}" srcOrd="0" destOrd="0" parTransId="{162F88E9-A92E-44B3-A1AD-2E966712C115}" sibTransId="{974B5444-0FF7-4480-B7BB-D74D2D75B901}"/>
    <dgm:cxn modelId="{5E3E6DAF-DE9C-4496-B733-9063063152FA}" srcId="{9D782789-AF7D-414D-993B-55A3E4409DC6}" destId="{2953E20D-0A78-4D72-8B7C-501EEE673B91}" srcOrd="2" destOrd="0" parTransId="{4F1C88BE-8090-43B1-B31F-0F8C11095EA4}" sibTransId="{5C52F847-BC60-4F7D-98FF-211AB8DB505E}"/>
    <dgm:cxn modelId="{68686A52-7811-4F07-B548-84DDA33C5771}" type="presOf" srcId="{D4B01808-42BA-4E4D-9E89-09AD3CBFBC51}" destId="{CA5299D7-67C9-4315-9A92-67150AF43B68}" srcOrd="0" destOrd="0" presId="urn:microsoft.com/office/officeart/2005/8/layout/vList5"/>
    <dgm:cxn modelId="{81B86A0C-824B-4F49-8CA0-6745C8B145B8}" type="presOf" srcId="{C757111D-B888-43B5-9266-0376F22240D6}" destId="{8AA4B0B5-C127-40FB-8544-31053D06CEC8}" srcOrd="0" destOrd="0" presId="urn:microsoft.com/office/officeart/2005/8/layout/vList5"/>
    <dgm:cxn modelId="{37EF45A0-7336-49BB-9D15-946CBFC884FA}" srcId="{1C510CB0-3A08-4BE9-8EF7-90AA729253A0}" destId="{99D040EE-E1F5-4BE2-B5E6-CE790145EDC2}" srcOrd="1" destOrd="0" parTransId="{BBE4FCB3-9BCF-4239-9CF1-E88FF8351995}" sibTransId="{9B2C0B78-4EA8-4B73-B313-DC0AE3447C93}"/>
    <dgm:cxn modelId="{20D997E6-DF06-44E1-B5F7-23F9B97CEDFF}" srcId="{AE62043D-E0D1-411A-910C-1A4FA13F99B5}" destId="{1C510CB0-3A08-4BE9-8EF7-90AA729253A0}" srcOrd="0" destOrd="0" parTransId="{46DF47FC-C0BB-4232-992B-141C31BCC62E}" sibTransId="{368779CD-F7B3-44FB-A485-E9AB8D3F7EC2}"/>
    <dgm:cxn modelId="{414A9BD7-6597-416C-BE0F-E1A47C8BB588}" srcId="{AE62043D-E0D1-411A-910C-1A4FA13F99B5}" destId="{9D782789-AF7D-414D-993B-55A3E4409DC6}" srcOrd="1" destOrd="0" parTransId="{510DC833-B627-44F0-BA0F-07C75D9E36D6}" sibTransId="{40C42A5D-EF64-40B6-97DD-FCCA238DA8E5}"/>
    <dgm:cxn modelId="{9A16A0C7-F79C-453D-ACB5-F6DB2880BDBF}" srcId="{A3515C91-2C78-4551-AE06-B9AB08629D46}" destId="{5ECF05B3-E3E3-43B7-9311-DE55764F603F}" srcOrd="1" destOrd="0" parTransId="{0DB43B9F-B4D6-468A-9F02-225CEE55229B}" sibTransId="{DD5C2E0C-75E2-403A-9EFA-56641A1FE2EE}"/>
    <dgm:cxn modelId="{AFE8F9B6-8FFC-4F0B-8BCD-E718528D1DA1}" type="presOf" srcId="{CACA2A9F-F531-4D4C-9862-63ABA85BD96F}" destId="{FF14519E-007A-49C7-8DF6-54D9623CFC67}" srcOrd="0" destOrd="2" presId="urn:microsoft.com/office/officeart/2005/8/layout/vList5"/>
    <dgm:cxn modelId="{EEC8FBB0-893F-49AE-AB7F-3E0EEB149545}" type="presOf" srcId="{6B3D9D36-FF6B-45C7-AFF8-5F31DB03A87D}" destId="{FF14519E-007A-49C7-8DF6-54D9623CFC67}" srcOrd="0" destOrd="0" presId="urn:microsoft.com/office/officeart/2005/8/layout/vList5"/>
    <dgm:cxn modelId="{FF66638F-74E0-4A58-BC26-C11D4772587B}" srcId="{1C510CB0-3A08-4BE9-8EF7-90AA729253A0}" destId="{6B3D9D36-FF6B-45C7-AFF8-5F31DB03A87D}" srcOrd="0" destOrd="0" parTransId="{6EDBA59C-1B46-4BAA-BA19-8D668104D856}" sibTransId="{FA2506E4-F478-45E5-85E3-497CB5F5951B}"/>
    <dgm:cxn modelId="{05D78C5F-23A0-4A8D-8DDD-F8C0C6AA805B}" type="presOf" srcId="{1C510CB0-3A08-4BE9-8EF7-90AA729253A0}" destId="{F09DDD37-E584-4791-A52C-1B34A55879AC}" srcOrd="0" destOrd="0" presId="urn:microsoft.com/office/officeart/2005/8/layout/vList5"/>
    <dgm:cxn modelId="{831FECE2-4DAD-483E-9342-0375D3042DE5}" srcId="{9D782789-AF7D-414D-993B-55A3E4409DC6}" destId="{D4B01808-42BA-4E4D-9E89-09AD3CBFBC51}" srcOrd="0" destOrd="0" parTransId="{076FBB53-18B7-4228-AE00-92D45017FB94}" sibTransId="{EB487BD9-C9BF-4FF7-837A-AACF459802B8}"/>
    <dgm:cxn modelId="{EA8A0B82-37C1-458B-9CAB-AD608FFA86FF}" srcId="{A3515C91-2C78-4551-AE06-B9AB08629D46}" destId="{50E91881-49EF-49B0-A854-44B523BD3DCB}" srcOrd="2" destOrd="0" parTransId="{D394610F-8D77-41BE-961D-4E94A4EFE885}" sibTransId="{47DB8E85-519C-4C48-8701-F109E9E6DF23}"/>
    <dgm:cxn modelId="{9BE73447-1AFA-44A5-A72D-C22D2766FA11}" type="presOf" srcId="{9D782789-AF7D-414D-993B-55A3E4409DC6}" destId="{315552C7-1117-41DC-8C80-2AA875AA67D1}" srcOrd="0" destOrd="0" presId="urn:microsoft.com/office/officeart/2005/8/layout/vList5"/>
    <dgm:cxn modelId="{40161723-A8E1-43D9-9599-104BB95CB800}" type="presOf" srcId="{447C82CB-F541-4CB2-862E-E0B054B0B81A}" destId="{CA5299D7-67C9-4315-9A92-67150AF43B68}" srcOrd="0" destOrd="1" presId="urn:microsoft.com/office/officeart/2005/8/layout/vList5"/>
    <dgm:cxn modelId="{308D8FBC-4753-470A-8741-F33BF91B0CFE}" srcId="{AE62043D-E0D1-411A-910C-1A4FA13F99B5}" destId="{A3515C91-2C78-4551-AE06-B9AB08629D46}" srcOrd="2" destOrd="0" parTransId="{86CF987D-D58C-4B42-8103-8397682E2F84}" sibTransId="{66ED0C41-5B7C-400E-B6BD-4D8005484F8F}"/>
    <dgm:cxn modelId="{9B73F6C3-1555-410F-BF83-AF110B2BD144}" type="presOf" srcId="{2953E20D-0A78-4D72-8B7C-501EEE673B91}" destId="{CA5299D7-67C9-4315-9A92-67150AF43B68}" srcOrd="0" destOrd="2" presId="urn:microsoft.com/office/officeart/2005/8/layout/vList5"/>
    <dgm:cxn modelId="{D1075D65-9106-4379-A2A2-8199059C1476}" type="presParOf" srcId="{D6C064CC-6924-43FE-B607-F281167BC52A}" destId="{B7382C4A-9515-4D73-9612-00C5E7663F93}" srcOrd="0" destOrd="0" presId="urn:microsoft.com/office/officeart/2005/8/layout/vList5"/>
    <dgm:cxn modelId="{C97CA1B2-14E3-4E1E-8D55-1F8B61D2ED67}" type="presParOf" srcId="{B7382C4A-9515-4D73-9612-00C5E7663F93}" destId="{F09DDD37-E584-4791-A52C-1B34A55879AC}" srcOrd="0" destOrd="0" presId="urn:microsoft.com/office/officeart/2005/8/layout/vList5"/>
    <dgm:cxn modelId="{6B2503A4-9240-4C72-AA19-5804B74E20ED}" type="presParOf" srcId="{B7382C4A-9515-4D73-9612-00C5E7663F93}" destId="{FF14519E-007A-49C7-8DF6-54D9623CFC67}" srcOrd="1" destOrd="0" presId="urn:microsoft.com/office/officeart/2005/8/layout/vList5"/>
    <dgm:cxn modelId="{771A8817-8225-4CC8-BD8F-45FF814836E5}" type="presParOf" srcId="{D6C064CC-6924-43FE-B607-F281167BC52A}" destId="{8AC4FF94-8A41-4F4B-AFF7-854A84F629C0}" srcOrd="1" destOrd="0" presId="urn:microsoft.com/office/officeart/2005/8/layout/vList5"/>
    <dgm:cxn modelId="{91FE1287-68E8-43A0-B5E4-3F68C8E97242}" type="presParOf" srcId="{D6C064CC-6924-43FE-B607-F281167BC52A}" destId="{70D9FD7B-3D2E-4561-B5B1-D30B8BE50DFC}" srcOrd="2" destOrd="0" presId="urn:microsoft.com/office/officeart/2005/8/layout/vList5"/>
    <dgm:cxn modelId="{B6866C5D-D028-4362-BDF7-2AAD619C78DB}" type="presParOf" srcId="{70D9FD7B-3D2E-4561-B5B1-D30B8BE50DFC}" destId="{315552C7-1117-41DC-8C80-2AA875AA67D1}" srcOrd="0" destOrd="0" presId="urn:microsoft.com/office/officeart/2005/8/layout/vList5"/>
    <dgm:cxn modelId="{5F5DD6BC-C596-427F-A82E-461C884ACB9F}" type="presParOf" srcId="{70D9FD7B-3D2E-4561-B5B1-D30B8BE50DFC}" destId="{CA5299D7-67C9-4315-9A92-67150AF43B68}" srcOrd="1" destOrd="0" presId="urn:microsoft.com/office/officeart/2005/8/layout/vList5"/>
    <dgm:cxn modelId="{1ECB5AFA-C9A0-40DA-B20D-217E7CA6FA27}" type="presParOf" srcId="{D6C064CC-6924-43FE-B607-F281167BC52A}" destId="{D7821E68-DDAE-434F-B9BA-9474D4A0D95D}" srcOrd="3" destOrd="0" presId="urn:microsoft.com/office/officeart/2005/8/layout/vList5"/>
    <dgm:cxn modelId="{35F78513-4147-40D7-9A84-A43101065366}" type="presParOf" srcId="{D6C064CC-6924-43FE-B607-F281167BC52A}" destId="{6A0F67A8-D9A6-4CDE-BD11-3FCE7D28E235}" srcOrd="4" destOrd="0" presId="urn:microsoft.com/office/officeart/2005/8/layout/vList5"/>
    <dgm:cxn modelId="{F1805F36-91CB-429F-A24E-77DEF711F248}" type="presParOf" srcId="{6A0F67A8-D9A6-4CDE-BD11-3FCE7D28E235}" destId="{DAB61E63-F580-4C8E-9282-C137D104A7E3}" srcOrd="0" destOrd="0" presId="urn:microsoft.com/office/officeart/2005/8/layout/vList5"/>
    <dgm:cxn modelId="{04EAE05C-D315-406A-A057-81239DF39F24}" type="presParOf" srcId="{6A0F67A8-D9A6-4CDE-BD11-3FCE7D28E235}" destId="{8AA4B0B5-C127-40FB-8544-31053D06CE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963B2-447C-4AE1-97E4-F0592FC69DDC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F5E68C31-B6C2-4748-8777-99BF48502885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ปฐมวัย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33,863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9FFD32-8EE5-4155-924A-E4848B2F5D17}" type="par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DD9C6D-C9B8-413C-852F-F86EB9DEC54F}" type="sib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0EAA2F-94A2-4083-95C1-FE7E20A63A4B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14,837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8FD37E-DE88-42A2-B3D5-E9CF58F7BCEE}" type="par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7F24CE-676A-4BDC-8C62-2732AB15429A}" type="sib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EA3C05-9F3A-46DF-8CB0-60DB8A413466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9,718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BDBBE0-98E8-41B1-8116-7A4431551282}" type="par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7D6590-774C-4AC8-8D98-8970A3CDB0E9}" type="sib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3C98B7-0B76-4074-A4BB-63E6FE224E9A}">
      <dgm:prSet phldrT="[ข้อความ]" custT="1"/>
      <dgm:spPr/>
      <dgm:t>
        <a:bodyPr/>
        <a:lstStyle/>
        <a:p>
          <a:r>
            <a:rPr lang="th-TH" sz="16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9290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A3FCE23-66E2-4E8C-9A2D-A8FCD50C29D1}" type="par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91CDCA-32E6-48A1-A473-EA546AB69343}" type="sib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310149-8D98-4797-AD6D-220462544211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18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838DEDF-D588-4FFE-8EC8-CC47866958D0}" type="parTrans" cxnId="{8875C65C-43D0-4007-8423-0D8923A8F5E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AF3B07-B5B6-41CE-ABC2-5FA0D0FC553E}" type="sibTrans" cxnId="{8875C65C-43D0-4007-8423-0D8923A8F5E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9858A9-5B36-42B4-A3BE-E9DFE9BDCDD0}" type="pres">
      <dgm:prSet presAssocID="{C5F963B2-447C-4AE1-97E4-F0592FC69DDC}" presName="Name0" presStyleCnt="0">
        <dgm:presLayoutVars>
          <dgm:dir/>
          <dgm:animLvl val="lvl"/>
          <dgm:resizeHandles val="exact"/>
        </dgm:presLayoutVars>
      </dgm:prSet>
      <dgm:spPr/>
    </dgm:pt>
    <dgm:pt modelId="{FBE7CEB0-3BDD-452B-94BD-8E0761B23ACF}" type="pres">
      <dgm:prSet presAssocID="{F5E68C31-B6C2-4748-8777-99BF4850288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42062F-A53C-4D16-A64D-28CAB91B37DB}" type="pres">
      <dgm:prSet presAssocID="{11DD9C6D-C9B8-413C-852F-F86EB9DEC54F}" presName="parTxOnlySpace" presStyleCnt="0"/>
      <dgm:spPr/>
    </dgm:pt>
    <dgm:pt modelId="{91B4EB3A-E082-4FF4-BBD4-C57C6DDA9E22}" type="pres">
      <dgm:prSet presAssocID="{F10EAA2F-94A2-4083-95C1-FE7E20A63A4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C054D9-5C26-408B-8D54-E40D06E9BD9F}" type="pres">
      <dgm:prSet presAssocID="{3D7F24CE-676A-4BDC-8C62-2732AB15429A}" presName="parTxOnlySpace" presStyleCnt="0"/>
      <dgm:spPr/>
    </dgm:pt>
    <dgm:pt modelId="{696964BF-C3B7-4137-B2A6-1B2F7C50D740}" type="pres">
      <dgm:prSet presAssocID="{F6EA3C05-9F3A-46DF-8CB0-60DB8A41346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8758DA-7853-4167-9D4D-9053E03E22A4}" type="pres">
      <dgm:prSet presAssocID="{B57D6590-774C-4AC8-8D98-8970A3CDB0E9}" presName="parTxOnlySpace" presStyleCnt="0"/>
      <dgm:spPr/>
    </dgm:pt>
    <dgm:pt modelId="{7E2A22C0-D515-491B-9901-EEDC23ED3264}" type="pres">
      <dgm:prSet presAssocID="{2E3C98B7-0B76-4074-A4BB-63E6FE224E9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763E2F-EB6C-40AC-826D-3EB51FEF26C7}" type="pres">
      <dgm:prSet presAssocID="{8C91CDCA-32E6-48A1-A473-EA546AB69343}" presName="parTxOnlySpace" presStyleCnt="0"/>
      <dgm:spPr/>
    </dgm:pt>
    <dgm:pt modelId="{601444AD-0FAF-4C9B-AEC0-959B7F4483B4}" type="pres">
      <dgm:prSet presAssocID="{C6310149-8D98-4797-AD6D-22046254421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24AB329-307C-4C1B-A48C-F1ED4DD09999}" type="presOf" srcId="{F5E68C31-B6C2-4748-8777-99BF48502885}" destId="{FBE7CEB0-3BDD-452B-94BD-8E0761B23ACF}" srcOrd="0" destOrd="0" presId="urn:microsoft.com/office/officeart/2005/8/layout/chevron1"/>
    <dgm:cxn modelId="{13B7C165-B14E-4838-8717-DED68A67BDFA}" type="presOf" srcId="{F10EAA2F-94A2-4083-95C1-FE7E20A63A4B}" destId="{91B4EB3A-E082-4FF4-BBD4-C57C6DDA9E22}" srcOrd="0" destOrd="0" presId="urn:microsoft.com/office/officeart/2005/8/layout/chevron1"/>
    <dgm:cxn modelId="{24EA9E17-7B1D-4462-B388-9CFB77EBB2C5}" type="presOf" srcId="{F6EA3C05-9F3A-46DF-8CB0-60DB8A413466}" destId="{696964BF-C3B7-4137-B2A6-1B2F7C50D740}" srcOrd="0" destOrd="0" presId="urn:microsoft.com/office/officeart/2005/8/layout/chevron1"/>
    <dgm:cxn modelId="{0BB831FA-24B9-49BB-BF83-10E501490034}" srcId="{C5F963B2-447C-4AE1-97E4-F0592FC69DDC}" destId="{F5E68C31-B6C2-4748-8777-99BF48502885}" srcOrd="0" destOrd="0" parTransId="{5A9FFD32-8EE5-4155-924A-E4848B2F5D17}" sibTransId="{11DD9C6D-C9B8-413C-852F-F86EB9DEC54F}"/>
    <dgm:cxn modelId="{612C45F7-2F11-45A3-B81A-9026019B2C0E}" srcId="{C5F963B2-447C-4AE1-97E4-F0592FC69DDC}" destId="{F10EAA2F-94A2-4083-95C1-FE7E20A63A4B}" srcOrd="1" destOrd="0" parTransId="{D78FD37E-DE88-42A2-B3D5-E9CF58F7BCEE}" sibTransId="{3D7F24CE-676A-4BDC-8C62-2732AB15429A}"/>
    <dgm:cxn modelId="{AD9A8064-213A-4D10-9746-D7F6888EB66C}" type="presOf" srcId="{2E3C98B7-0B76-4074-A4BB-63E6FE224E9A}" destId="{7E2A22C0-D515-491B-9901-EEDC23ED3264}" srcOrd="0" destOrd="0" presId="urn:microsoft.com/office/officeart/2005/8/layout/chevron1"/>
    <dgm:cxn modelId="{C4A30C70-EC40-4831-BFA1-E0A0CE4A06CA}" type="presOf" srcId="{C6310149-8D98-4797-AD6D-220462544211}" destId="{601444AD-0FAF-4C9B-AEC0-959B7F4483B4}" srcOrd="0" destOrd="0" presId="urn:microsoft.com/office/officeart/2005/8/layout/chevron1"/>
    <dgm:cxn modelId="{8875C65C-43D0-4007-8423-0D8923A8F5E2}" srcId="{C5F963B2-447C-4AE1-97E4-F0592FC69DDC}" destId="{C6310149-8D98-4797-AD6D-220462544211}" srcOrd="4" destOrd="0" parTransId="{2838DEDF-D588-4FFE-8EC8-CC47866958D0}" sibTransId="{76AF3B07-B5B6-41CE-ABC2-5FA0D0FC553E}"/>
    <dgm:cxn modelId="{95DBE173-8246-4426-A5DE-8DC6052864C7}" srcId="{C5F963B2-447C-4AE1-97E4-F0592FC69DDC}" destId="{F6EA3C05-9F3A-46DF-8CB0-60DB8A413466}" srcOrd="2" destOrd="0" parTransId="{5ABDBBE0-98E8-41B1-8116-7A4431551282}" sibTransId="{B57D6590-774C-4AC8-8D98-8970A3CDB0E9}"/>
    <dgm:cxn modelId="{7DBBA469-1DCB-422E-893C-80D86FE5E942}" srcId="{C5F963B2-447C-4AE1-97E4-F0592FC69DDC}" destId="{2E3C98B7-0B76-4074-A4BB-63E6FE224E9A}" srcOrd="3" destOrd="0" parTransId="{2A3FCE23-66E2-4E8C-9A2D-A8FCD50C29D1}" sibTransId="{8C91CDCA-32E6-48A1-A473-EA546AB69343}"/>
    <dgm:cxn modelId="{9613F4D0-846C-4984-B6CD-AACEA27319FF}" type="presOf" srcId="{C5F963B2-447C-4AE1-97E4-F0592FC69DDC}" destId="{B49858A9-5B36-42B4-A3BE-E9DFE9BDCDD0}" srcOrd="0" destOrd="0" presId="urn:microsoft.com/office/officeart/2005/8/layout/chevron1"/>
    <dgm:cxn modelId="{3B4B14D5-0240-4211-B628-47551C85EC49}" type="presParOf" srcId="{B49858A9-5B36-42B4-A3BE-E9DFE9BDCDD0}" destId="{FBE7CEB0-3BDD-452B-94BD-8E0761B23ACF}" srcOrd="0" destOrd="0" presId="urn:microsoft.com/office/officeart/2005/8/layout/chevron1"/>
    <dgm:cxn modelId="{90C1DEAA-90B2-492C-BB4A-CFD1CC595686}" type="presParOf" srcId="{B49858A9-5B36-42B4-A3BE-E9DFE9BDCDD0}" destId="{AA42062F-A53C-4D16-A64D-28CAB91B37DB}" srcOrd="1" destOrd="0" presId="urn:microsoft.com/office/officeart/2005/8/layout/chevron1"/>
    <dgm:cxn modelId="{E01EC19C-692E-406A-81DF-DD9B33F56858}" type="presParOf" srcId="{B49858A9-5B36-42B4-A3BE-E9DFE9BDCDD0}" destId="{91B4EB3A-E082-4FF4-BBD4-C57C6DDA9E22}" srcOrd="2" destOrd="0" presId="urn:microsoft.com/office/officeart/2005/8/layout/chevron1"/>
    <dgm:cxn modelId="{72E2CF52-2D1D-4C3B-A4D1-857E618F8CF3}" type="presParOf" srcId="{B49858A9-5B36-42B4-A3BE-E9DFE9BDCDD0}" destId="{34C054D9-5C26-408B-8D54-E40D06E9BD9F}" srcOrd="3" destOrd="0" presId="urn:microsoft.com/office/officeart/2005/8/layout/chevron1"/>
    <dgm:cxn modelId="{D2AA884F-AD12-49AE-A647-4DEA5BDF56A4}" type="presParOf" srcId="{B49858A9-5B36-42B4-A3BE-E9DFE9BDCDD0}" destId="{696964BF-C3B7-4137-B2A6-1B2F7C50D740}" srcOrd="4" destOrd="0" presId="urn:microsoft.com/office/officeart/2005/8/layout/chevron1"/>
    <dgm:cxn modelId="{F45179C9-3C0F-4A2F-8852-BB7AF7B6BC83}" type="presParOf" srcId="{B49858A9-5B36-42B4-A3BE-E9DFE9BDCDD0}" destId="{5B8758DA-7853-4167-9D4D-9053E03E22A4}" srcOrd="5" destOrd="0" presId="urn:microsoft.com/office/officeart/2005/8/layout/chevron1"/>
    <dgm:cxn modelId="{24DEA9CD-1862-4FEA-8995-68182BCD267A}" type="presParOf" srcId="{B49858A9-5B36-42B4-A3BE-E9DFE9BDCDD0}" destId="{7E2A22C0-D515-491B-9901-EEDC23ED3264}" srcOrd="6" destOrd="0" presId="urn:microsoft.com/office/officeart/2005/8/layout/chevron1"/>
    <dgm:cxn modelId="{2EF538B6-3DED-4596-9825-FBEFFAC06FD1}" type="presParOf" srcId="{B49858A9-5B36-42B4-A3BE-E9DFE9BDCDD0}" destId="{D1763E2F-EB6C-40AC-826D-3EB51FEF26C7}" srcOrd="7" destOrd="0" presId="urn:microsoft.com/office/officeart/2005/8/layout/chevron1"/>
    <dgm:cxn modelId="{633C583B-FA77-41A5-8E56-210102834E41}" type="presParOf" srcId="{B49858A9-5B36-42B4-A3BE-E9DFE9BDCDD0}" destId="{601444AD-0FAF-4C9B-AEC0-959B7F4483B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F963B2-447C-4AE1-97E4-F0592FC69DDC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F5E68C31-B6C2-4748-8777-99BF48502885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ประถมศึกษา</a:t>
          </a:r>
        </a:p>
        <a:p>
          <a:r>
            <a:rPr lang="th-TH" sz="14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68,276</a:t>
          </a:r>
          <a:endParaRPr lang="th-TH" sz="14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9FFD32-8EE5-4155-924A-E4848B2F5D17}" type="par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DD9C6D-C9B8-413C-852F-F86EB9DEC54F}" type="sib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0EAA2F-94A2-4083-95C1-FE7E20A63A4B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44,307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8FD37E-DE88-42A2-B3D5-E9CF58F7BCEE}" type="par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7F24CE-676A-4BDC-8C62-2732AB15429A}" type="sib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EA3C05-9F3A-46DF-8CB0-60DB8A413466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21,567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BDBBE0-98E8-41B1-8116-7A4431551282}" type="par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7D6590-774C-4AC8-8D98-8970A3CDB0E9}" type="sib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3C98B7-0B76-4074-A4BB-63E6FE224E9A}">
      <dgm:prSet phldrT="[ข้อความ]" custT="1"/>
      <dgm:spPr/>
      <dgm:t>
        <a:bodyPr/>
        <a:lstStyle/>
        <a:p>
          <a:r>
            <a:rPr lang="th-TH" sz="16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1,814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A3FCE23-66E2-4E8C-9A2D-A8FCD50C29D1}" type="par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91CDCA-32E6-48A1-A473-EA546AB69343}" type="sib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310149-8D98-4797-AD6D-220462544211}">
      <dgm:prSet phldrT="[ข้อความ]" custT="1"/>
      <dgm:spPr/>
      <dgm:t>
        <a:bodyPr/>
        <a:lstStyle/>
        <a:p>
          <a:r>
            <a:rPr lang="th-TH" sz="16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550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838DEDF-D588-4FFE-8EC8-CC47866958D0}" type="parTrans" cxnId="{8875C65C-43D0-4007-8423-0D8923A8F5E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AF3B07-B5B6-41CE-ABC2-5FA0D0FC553E}" type="sibTrans" cxnId="{8875C65C-43D0-4007-8423-0D8923A8F5E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7350232-6772-43A9-A940-E7B8379B9842}">
      <dgm:prSet phldrT="[ข้อความ]"/>
      <dgm:spPr/>
      <dgm:t>
        <a:bodyPr/>
        <a:lstStyle/>
        <a:p>
          <a:r>
            <a:rPr lang="th-TH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</a:t>
          </a:r>
        </a:p>
        <a:p>
          <a:r>
            <a:rPr lang="th-TH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</a:t>
          </a:r>
          <a:endParaRPr lang="th-TH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3C3E7D-D34E-4923-AAC9-77BF1BACB10A}" type="parTrans" cxnId="{CCB06AE1-3D47-4382-861C-6F89E8AF0E6F}">
      <dgm:prSet/>
      <dgm:spPr/>
      <dgm:t>
        <a:bodyPr/>
        <a:lstStyle/>
        <a:p>
          <a:endParaRPr lang="th-TH"/>
        </a:p>
      </dgm:t>
    </dgm:pt>
    <dgm:pt modelId="{9600F277-5343-41D1-BFCC-59C513B2D6C3}" type="sibTrans" cxnId="{CCB06AE1-3D47-4382-861C-6F89E8AF0E6F}">
      <dgm:prSet/>
      <dgm:spPr/>
      <dgm:t>
        <a:bodyPr/>
        <a:lstStyle/>
        <a:p>
          <a:endParaRPr lang="th-TH"/>
        </a:p>
      </dgm:t>
    </dgm:pt>
    <dgm:pt modelId="{B49858A9-5B36-42B4-A3BE-E9DFE9BDCDD0}" type="pres">
      <dgm:prSet presAssocID="{C5F963B2-447C-4AE1-97E4-F0592FC69DDC}" presName="Name0" presStyleCnt="0">
        <dgm:presLayoutVars>
          <dgm:dir/>
          <dgm:animLvl val="lvl"/>
          <dgm:resizeHandles val="exact"/>
        </dgm:presLayoutVars>
      </dgm:prSet>
      <dgm:spPr/>
    </dgm:pt>
    <dgm:pt modelId="{FBE7CEB0-3BDD-452B-94BD-8E0761B23ACF}" type="pres">
      <dgm:prSet presAssocID="{F5E68C31-B6C2-4748-8777-99BF4850288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42062F-A53C-4D16-A64D-28CAB91B37DB}" type="pres">
      <dgm:prSet presAssocID="{11DD9C6D-C9B8-413C-852F-F86EB9DEC54F}" presName="parTxOnlySpace" presStyleCnt="0"/>
      <dgm:spPr/>
    </dgm:pt>
    <dgm:pt modelId="{91B4EB3A-E082-4FF4-BBD4-C57C6DDA9E22}" type="pres">
      <dgm:prSet presAssocID="{F10EAA2F-94A2-4083-95C1-FE7E20A63A4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C054D9-5C26-408B-8D54-E40D06E9BD9F}" type="pres">
      <dgm:prSet presAssocID="{3D7F24CE-676A-4BDC-8C62-2732AB15429A}" presName="parTxOnlySpace" presStyleCnt="0"/>
      <dgm:spPr/>
    </dgm:pt>
    <dgm:pt modelId="{696964BF-C3B7-4137-B2A6-1B2F7C50D740}" type="pres">
      <dgm:prSet presAssocID="{F6EA3C05-9F3A-46DF-8CB0-60DB8A413466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8758DA-7853-4167-9D4D-9053E03E22A4}" type="pres">
      <dgm:prSet presAssocID="{B57D6590-774C-4AC8-8D98-8970A3CDB0E9}" presName="parTxOnlySpace" presStyleCnt="0"/>
      <dgm:spPr/>
    </dgm:pt>
    <dgm:pt modelId="{7E2A22C0-D515-491B-9901-EEDC23ED3264}" type="pres">
      <dgm:prSet presAssocID="{2E3C98B7-0B76-4074-A4BB-63E6FE224E9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763E2F-EB6C-40AC-826D-3EB51FEF26C7}" type="pres">
      <dgm:prSet presAssocID="{8C91CDCA-32E6-48A1-A473-EA546AB69343}" presName="parTxOnlySpace" presStyleCnt="0"/>
      <dgm:spPr/>
    </dgm:pt>
    <dgm:pt modelId="{601444AD-0FAF-4C9B-AEC0-959B7F4483B4}" type="pres">
      <dgm:prSet presAssocID="{C6310149-8D98-4797-AD6D-22046254421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1999BC-34E8-45AF-9AA1-6B29FD017F80}" type="pres">
      <dgm:prSet presAssocID="{76AF3B07-B5B6-41CE-ABC2-5FA0D0FC553E}" presName="parTxOnlySpace" presStyleCnt="0"/>
      <dgm:spPr/>
    </dgm:pt>
    <dgm:pt modelId="{86C58D60-BF21-46A1-B5E8-8139487175EE}" type="pres">
      <dgm:prSet presAssocID="{47350232-6772-43A9-A940-E7B8379B984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BF961DC-3B70-4D96-A070-5FF0AE7C3D57}" type="presOf" srcId="{F5E68C31-B6C2-4748-8777-99BF48502885}" destId="{FBE7CEB0-3BDD-452B-94BD-8E0761B23ACF}" srcOrd="0" destOrd="0" presId="urn:microsoft.com/office/officeart/2005/8/layout/chevron1"/>
    <dgm:cxn modelId="{D04AC5B2-5199-45E4-BE18-F184D417571A}" type="presOf" srcId="{F10EAA2F-94A2-4083-95C1-FE7E20A63A4B}" destId="{91B4EB3A-E082-4FF4-BBD4-C57C6DDA9E22}" srcOrd="0" destOrd="0" presId="urn:microsoft.com/office/officeart/2005/8/layout/chevron1"/>
    <dgm:cxn modelId="{7BB366B6-0C13-4D9F-8686-E44E239494CF}" type="presOf" srcId="{C6310149-8D98-4797-AD6D-220462544211}" destId="{601444AD-0FAF-4C9B-AEC0-959B7F4483B4}" srcOrd="0" destOrd="0" presId="urn:microsoft.com/office/officeart/2005/8/layout/chevron1"/>
    <dgm:cxn modelId="{C363823E-BACF-42B9-A983-EDBE9E3C2DDD}" type="presOf" srcId="{F6EA3C05-9F3A-46DF-8CB0-60DB8A413466}" destId="{696964BF-C3B7-4137-B2A6-1B2F7C50D740}" srcOrd="0" destOrd="0" presId="urn:microsoft.com/office/officeart/2005/8/layout/chevron1"/>
    <dgm:cxn modelId="{8875C65C-43D0-4007-8423-0D8923A8F5E2}" srcId="{C5F963B2-447C-4AE1-97E4-F0592FC69DDC}" destId="{C6310149-8D98-4797-AD6D-220462544211}" srcOrd="4" destOrd="0" parTransId="{2838DEDF-D588-4FFE-8EC8-CC47866958D0}" sibTransId="{76AF3B07-B5B6-41CE-ABC2-5FA0D0FC553E}"/>
    <dgm:cxn modelId="{612C45F7-2F11-45A3-B81A-9026019B2C0E}" srcId="{C5F963B2-447C-4AE1-97E4-F0592FC69DDC}" destId="{F10EAA2F-94A2-4083-95C1-FE7E20A63A4B}" srcOrd="1" destOrd="0" parTransId="{D78FD37E-DE88-42A2-B3D5-E9CF58F7BCEE}" sibTransId="{3D7F24CE-676A-4BDC-8C62-2732AB15429A}"/>
    <dgm:cxn modelId="{804B9CC9-F16A-41F0-A454-AB98534B6D7F}" type="presOf" srcId="{47350232-6772-43A9-A940-E7B8379B9842}" destId="{86C58D60-BF21-46A1-B5E8-8139487175EE}" srcOrd="0" destOrd="0" presId="urn:microsoft.com/office/officeart/2005/8/layout/chevron1"/>
    <dgm:cxn modelId="{0BB831FA-24B9-49BB-BF83-10E501490034}" srcId="{C5F963B2-447C-4AE1-97E4-F0592FC69DDC}" destId="{F5E68C31-B6C2-4748-8777-99BF48502885}" srcOrd="0" destOrd="0" parTransId="{5A9FFD32-8EE5-4155-924A-E4848B2F5D17}" sibTransId="{11DD9C6D-C9B8-413C-852F-F86EB9DEC54F}"/>
    <dgm:cxn modelId="{926E390A-5D39-4145-9583-DC1256D99B54}" type="presOf" srcId="{2E3C98B7-0B76-4074-A4BB-63E6FE224E9A}" destId="{7E2A22C0-D515-491B-9901-EEDC23ED3264}" srcOrd="0" destOrd="0" presId="urn:microsoft.com/office/officeart/2005/8/layout/chevron1"/>
    <dgm:cxn modelId="{CCB06AE1-3D47-4382-861C-6F89E8AF0E6F}" srcId="{C5F963B2-447C-4AE1-97E4-F0592FC69DDC}" destId="{47350232-6772-43A9-A940-E7B8379B9842}" srcOrd="5" destOrd="0" parTransId="{BB3C3E7D-D34E-4923-AAC9-77BF1BACB10A}" sibTransId="{9600F277-5343-41D1-BFCC-59C513B2D6C3}"/>
    <dgm:cxn modelId="{01093497-5A72-4DE0-B16B-9ADB67DA46F9}" type="presOf" srcId="{C5F963B2-447C-4AE1-97E4-F0592FC69DDC}" destId="{B49858A9-5B36-42B4-A3BE-E9DFE9BDCDD0}" srcOrd="0" destOrd="0" presId="urn:microsoft.com/office/officeart/2005/8/layout/chevron1"/>
    <dgm:cxn modelId="{95DBE173-8246-4426-A5DE-8DC6052864C7}" srcId="{C5F963B2-447C-4AE1-97E4-F0592FC69DDC}" destId="{F6EA3C05-9F3A-46DF-8CB0-60DB8A413466}" srcOrd="2" destOrd="0" parTransId="{5ABDBBE0-98E8-41B1-8116-7A4431551282}" sibTransId="{B57D6590-774C-4AC8-8D98-8970A3CDB0E9}"/>
    <dgm:cxn modelId="{7DBBA469-1DCB-422E-893C-80D86FE5E942}" srcId="{C5F963B2-447C-4AE1-97E4-F0592FC69DDC}" destId="{2E3C98B7-0B76-4074-A4BB-63E6FE224E9A}" srcOrd="3" destOrd="0" parTransId="{2A3FCE23-66E2-4E8C-9A2D-A8FCD50C29D1}" sibTransId="{8C91CDCA-32E6-48A1-A473-EA546AB69343}"/>
    <dgm:cxn modelId="{8E7A0F32-BC16-442C-BD99-88D3BE033919}" type="presParOf" srcId="{B49858A9-5B36-42B4-A3BE-E9DFE9BDCDD0}" destId="{FBE7CEB0-3BDD-452B-94BD-8E0761B23ACF}" srcOrd="0" destOrd="0" presId="urn:microsoft.com/office/officeart/2005/8/layout/chevron1"/>
    <dgm:cxn modelId="{D3F371F9-F307-4E0F-8843-55C15667FF8E}" type="presParOf" srcId="{B49858A9-5B36-42B4-A3BE-E9DFE9BDCDD0}" destId="{AA42062F-A53C-4D16-A64D-28CAB91B37DB}" srcOrd="1" destOrd="0" presId="urn:microsoft.com/office/officeart/2005/8/layout/chevron1"/>
    <dgm:cxn modelId="{9F6996C6-0943-48A2-A3AA-47272B57213E}" type="presParOf" srcId="{B49858A9-5B36-42B4-A3BE-E9DFE9BDCDD0}" destId="{91B4EB3A-E082-4FF4-BBD4-C57C6DDA9E22}" srcOrd="2" destOrd="0" presId="urn:microsoft.com/office/officeart/2005/8/layout/chevron1"/>
    <dgm:cxn modelId="{022E02EB-D9E1-429E-8D59-5FFC73F63B9A}" type="presParOf" srcId="{B49858A9-5B36-42B4-A3BE-E9DFE9BDCDD0}" destId="{34C054D9-5C26-408B-8D54-E40D06E9BD9F}" srcOrd="3" destOrd="0" presId="urn:microsoft.com/office/officeart/2005/8/layout/chevron1"/>
    <dgm:cxn modelId="{E0F39EB1-E613-4FA5-BFE2-FBC664F609DB}" type="presParOf" srcId="{B49858A9-5B36-42B4-A3BE-E9DFE9BDCDD0}" destId="{696964BF-C3B7-4137-B2A6-1B2F7C50D740}" srcOrd="4" destOrd="0" presId="urn:microsoft.com/office/officeart/2005/8/layout/chevron1"/>
    <dgm:cxn modelId="{247801FC-67B1-4F1C-8522-472A2554BFBE}" type="presParOf" srcId="{B49858A9-5B36-42B4-A3BE-E9DFE9BDCDD0}" destId="{5B8758DA-7853-4167-9D4D-9053E03E22A4}" srcOrd="5" destOrd="0" presId="urn:microsoft.com/office/officeart/2005/8/layout/chevron1"/>
    <dgm:cxn modelId="{83C75892-5E0A-4969-85CF-20C7E1129E5B}" type="presParOf" srcId="{B49858A9-5B36-42B4-A3BE-E9DFE9BDCDD0}" destId="{7E2A22C0-D515-491B-9901-EEDC23ED3264}" srcOrd="6" destOrd="0" presId="urn:microsoft.com/office/officeart/2005/8/layout/chevron1"/>
    <dgm:cxn modelId="{76901FCC-57AE-4C25-9338-FEC00CD11379}" type="presParOf" srcId="{B49858A9-5B36-42B4-A3BE-E9DFE9BDCDD0}" destId="{D1763E2F-EB6C-40AC-826D-3EB51FEF26C7}" srcOrd="7" destOrd="0" presId="urn:microsoft.com/office/officeart/2005/8/layout/chevron1"/>
    <dgm:cxn modelId="{6AF2A653-CEF8-4E2E-9525-83DBA8DF2DAD}" type="presParOf" srcId="{B49858A9-5B36-42B4-A3BE-E9DFE9BDCDD0}" destId="{601444AD-0FAF-4C9B-AEC0-959B7F4483B4}" srcOrd="8" destOrd="0" presId="urn:microsoft.com/office/officeart/2005/8/layout/chevron1"/>
    <dgm:cxn modelId="{2AFE0C11-79C2-4FB7-B90E-58D7069849A7}" type="presParOf" srcId="{B49858A9-5B36-42B4-A3BE-E9DFE9BDCDD0}" destId="{E01999BC-34E8-45AF-9AA1-6B29FD017F80}" srcOrd="9" destOrd="0" presId="urn:microsoft.com/office/officeart/2005/8/layout/chevron1"/>
    <dgm:cxn modelId="{A7DD8E4A-9A9E-4820-9415-C1078F0D3163}" type="presParOf" srcId="{B49858A9-5B36-42B4-A3BE-E9DFE9BDCDD0}" destId="{86C58D60-BF21-46A1-B5E8-8139487175E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F963B2-447C-4AE1-97E4-F0592FC69DDC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F5E68C31-B6C2-4748-8777-99BF48502885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ม.ต้น</a:t>
          </a:r>
        </a:p>
        <a:p>
          <a:r>
            <a:rPr lang="th-TH" sz="14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38,187</a:t>
          </a:r>
          <a:endParaRPr lang="th-TH" sz="14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9FFD32-8EE5-4155-924A-E4848B2F5D17}" type="par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DD9C6D-C9B8-413C-852F-F86EB9DEC54F}" type="sib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0EAA2F-94A2-4083-95C1-FE7E20A63A4B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25,887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8FD37E-DE88-42A2-B3D5-E9CF58F7BCEE}" type="par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7F24CE-676A-4BDC-8C62-2732AB15429A}" type="sib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EA3C05-9F3A-46DF-8CB0-60DB8A413466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5,110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BDBBE0-98E8-41B1-8116-7A4431551282}" type="par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7D6590-774C-4AC8-8D98-8970A3CDB0E9}" type="sib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3C98B7-0B76-4074-A4BB-63E6FE224E9A}">
      <dgm:prSet phldrT="[ข้อความ]" custT="1"/>
      <dgm:spPr/>
      <dgm:t>
        <a:bodyPr/>
        <a:lstStyle/>
        <a:p>
          <a:r>
            <a:rPr lang="th-TH" sz="16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1,048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A3FCE23-66E2-4E8C-9A2D-A8FCD50C29D1}" type="par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91CDCA-32E6-48A1-A473-EA546AB69343}" type="sib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310149-8D98-4797-AD6D-220462544211}">
      <dgm:prSet phldrT="[ข้อความ]" custT="1"/>
      <dgm:spPr/>
      <dgm:t>
        <a:bodyPr/>
        <a:lstStyle/>
        <a:p>
          <a:r>
            <a:rPr lang="th-TH" sz="16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5753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838DEDF-D588-4FFE-8EC8-CC47866958D0}" type="parTrans" cxnId="{8875C65C-43D0-4007-8423-0D8923A8F5E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AF3B07-B5B6-41CE-ABC2-5FA0D0FC553E}" type="sibTrans" cxnId="{8875C65C-43D0-4007-8423-0D8923A8F5E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7350232-6772-43A9-A940-E7B8379B9842}">
      <dgm:prSet phldrT="[ข้อความ]"/>
      <dgm:spPr/>
      <dgm:t>
        <a:bodyPr/>
        <a:lstStyle/>
        <a:p>
          <a:r>
            <a:rPr lang="th-TH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</a:t>
          </a:r>
        </a:p>
        <a:p>
          <a:r>
            <a:rPr lang="th-TH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389</a:t>
          </a:r>
          <a:endParaRPr lang="th-TH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3C3E7D-D34E-4923-AAC9-77BF1BACB10A}" type="parTrans" cxnId="{CCB06AE1-3D47-4382-861C-6F89E8AF0E6F}">
      <dgm:prSet/>
      <dgm:spPr/>
      <dgm:t>
        <a:bodyPr/>
        <a:lstStyle/>
        <a:p>
          <a:endParaRPr lang="th-TH"/>
        </a:p>
      </dgm:t>
    </dgm:pt>
    <dgm:pt modelId="{9600F277-5343-41D1-BFCC-59C513B2D6C3}" type="sibTrans" cxnId="{CCB06AE1-3D47-4382-861C-6F89E8AF0E6F}">
      <dgm:prSet/>
      <dgm:spPr/>
      <dgm:t>
        <a:bodyPr/>
        <a:lstStyle/>
        <a:p>
          <a:endParaRPr lang="th-TH"/>
        </a:p>
      </dgm:t>
    </dgm:pt>
    <dgm:pt modelId="{B49858A9-5B36-42B4-A3BE-E9DFE9BDCDD0}" type="pres">
      <dgm:prSet presAssocID="{C5F963B2-447C-4AE1-97E4-F0592FC69DDC}" presName="Name0" presStyleCnt="0">
        <dgm:presLayoutVars>
          <dgm:dir/>
          <dgm:animLvl val="lvl"/>
          <dgm:resizeHandles val="exact"/>
        </dgm:presLayoutVars>
      </dgm:prSet>
      <dgm:spPr/>
    </dgm:pt>
    <dgm:pt modelId="{FBE7CEB0-3BDD-452B-94BD-8E0761B23ACF}" type="pres">
      <dgm:prSet presAssocID="{F5E68C31-B6C2-4748-8777-99BF4850288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42062F-A53C-4D16-A64D-28CAB91B37DB}" type="pres">
      <dgm:prSet presAssocID="{11DD9C6D-C9B8-413C-852F-F86EB9DEC54F}" presName="parTxOnlySpace" presStyleCnt="0"/>
      <dgm:spPr/>
    </dgm:pt>
    <dgm:pt modelId="{91B4EB3A-E082-4FF4-BBD4-C57C6DDA9E22}" type="pres">
      <dgm:prSet presAssocID="{F10EAA2F-94A2-4083-95C1-FE7E20A63A4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C054D9-5C26-408B-8D54-E40D06E9BD9F}" type="pres">
      <dgm:prSet presAssocID="{3D7F24CE-676A-4BDC-8C62-2732AB15429A}" presName="parTxOnlySpace" presStyleCnt="0"/>
      <dgm:spPr/>
    </dgm:pt>
    <dgm:pt modelId="{696964BF-C3B7-4137-B2A6-1B2F7C50D740}" type="pres">
      <dgm:prSet presAssocID="{F6EA3C05-9F3A-46DF-8CB0-60DB8A413466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8758DA-7853-4167-9D4D-9053E03E22A4}" type="pres">
      <dgm:prSet presAssocID="{B57D6590-774C-4AC8-8D98-8970A3CDB0E9}" presName="parTxOnlySpace" presStyleCnt="0"/>
      <dgm:spPr/>
    </dgm:pt>
    <dgm:pt modelId="{7E2A22C0-D515-491B-9901-EEDC23ED3264}" type="pres">
      <dgm:prSet presAssocID="{2E3C98B7-0B76-4074-A4BB-63E6FE224E9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763E2F-EB6C-40AC-826D-3EB51FEF26C7}" type="pres">
      <dgm:prSet presAssocID="{8C91CDCA-32E6-48A1-A473-EA546AB69343}" presName="parTxOnlySpace" presStyleCnt="0"/>
      <dgm:spPr/>
    </dgm:pt>
    <dgm:pt modelId="{601444AD-0FAF-4C9B-AEC0-959B7F4483B4}" type="pres">
      <dgm:prSet presAssocID="{C6310149-8D98-4797-AD6D-22046254421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1999BC-34E8-45AF-9AA1-6B29FD017F80}" type="pres">
      <dgm:prSet presAssocID="{76AF3B07-B5B6-41CE-ABC2-5FA0D0FC553E}" presName="parTxOnlySpace" presStyleCnt="0"/>
      <dgm:spPr/>
    </dgm:pt>
    <dgm:pt modelId="{86C58D60-BF21-46A1-B5E8-8139487175EE}" type="pres">
      <dgm:prSet presAssocID="{47350232-6772-43A9-A940-E7B8379B984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AC3DA25-47B0-4EEA-914C-C10BE71F9CA8}" type="presOf" srcId="{C6310149-8D98-4797-AD6D-220462544211}" destId="{601444AD-0FAF-4C9B-AEC0-959B7F4483B4}" srcOrd="0" destOrd="0" presId="urn:microsoft.com/office/officeart/2005/8/layout/chevron1"/>
    <dgm:cxn modelId="{3025A311-5C5B-470D-811B-5D2BCB842DD2}" type="presOf" srcId="{F6EA3C05-9F3A-46DF-8CB0-60DB8A413466}" destId="{696964BF-C3B7-4137-B2A6-1B2F7C50D740}" srcOrd="0" destOrd="0" presId="urn:microsoft.com/office/officeart/2005/8/layout/chevron1"/>
    <dgm:cxn modelId="{B4DB7CB5-5A9B-494B-8976-16369F32BBC9}" type="presOf" srcId="{F5E68C31-B6C2-4748-8777-99BF48502885}" destId="{FBE7CEB0-3BDD-452B-94BD-8E0761B23ACF}" srcOrd="0" destOrd="0" presId="urn:microsoft.com/office/officeart/2005/8/layout/chevron1"/>
    <dgm:cxn modelId="{8875C65C-43D0-4007-8423-0D8923A8F5E2}" srcId="{C5F963B2-447C-4AE1-97E4-F0592FC69DDC}" destId="{C6310149-8D98-4797-AD6D-220462544211}" srcOrd="4" destOrd="0" parTransId="{2838DEDF-D588-4FFE-8EC8-CC47866958D0}" sibTransId="{76AF3B07-B5B6-41CE-ABC2-5FA0D0FC553E}"/>
    <dgm:cxn modelId="{612C45F7-2F11-45A3-B81A-9026019B2C0E}" srcId="{C5F963B2-447C-4AE1-97E4-F0592FC69DDC}" destId="{F10EAA2F-94A2-4083-95C1-FE7E20A63A4B}" srcOrd="1" destOrd="0" parTransId="{D78FD37E-DE88-42A2-B3D5-E9CF58F7BCEE}" sibTransId="{3D7F24CE-676A-4BDC-8C62-2732AB15429A}"/>
    <dgm:cxn modelId="{0BB831FA-24B9-49BB-BF83-10E501490034}" srcId="{C5F963B2-447C-4AE1-97E4-F0592FC69DDC}" destId="{F5E68C31-B6C2-4748-8777-99BF48502885}" srcOrd="0" destOrd="0" parTransId="{5A9FFD32-8EE5-4155-924A-E4848B2F5D17}" sibTransId="{11DD9C6D-C9B8-413C-852F-F86EB9DEC54F}"/>
    <dgm:cxn modelId="{CCB06AE1-3D47-4382-861C-6F89E8AF0E6F}" srcId="{C5F963B2-447C-4AE1-97E4-F0592FC69DDC}" destId="{47350232-6772-43A9-A940-E7B8379B9842}" srcOrd="5" destOrd="0" parTransId="{BB3C3E7D-D34E-4923-AAC9-77BF1BACB10A}" sibTransId="{9600F277-5343-41D1-BFCC-59C513B2D6C3}"/>
    <dgm:cxn modelId="{7DB7C028-B8F3-4C38-9792-B65B8F6637F7}" type="presOf" srcId="{F10EAA2F-94A2-4083-95C1-FE7E20A63A4B}" destId="{91B4EB3A-E082-4FF4-BBD4-C57C6DDA9E22}" srcOrd="0" destOrd="0" presId="urn:microsoft.com/office/officeart/2005/8/layout/chevron1"/>
    <dgm:cxn modelId="{95DBE173-8246-4426-A5DE-8DC6052864C7}" srcId="{C5F963B2-447C-4AE1-97E4-F0592FC69DDC}" destId="{F6EA3C05-9F3A-46DF-8CB0-60DB8A413466}" srcOrd="2" destOrd="0" parTransId="{5ABDBBE0-98E8-41B1-8116-7A4431551282}" sibTransId="{B57D6590-774C-4AC8-8D98-8970A3CDB0E9}"/>
    <dgm:cxn modelId="{9C984DBB-2B6C-480B-93B2-0F89B46EB892}" type="presOf" srcId="{2E3C98B7-0B76-4074-A4BB-63E6FE224E9A}" destId="{7E2A22C0-D515-491B-9901-EEDC23ED3264}" srcOrd="0" destOrd="0" presId="urn:microsoft.com/office/officeart/2005/8/layout/chevron1"/>
    <dgm:cxn modelId="{C2EEC98C-BFED-4CA2-A6E7-60D1DE37E2C0}" type="presOf" srcId="{C5F963B2-447C-4AE1-97E4-F0592FC69DDC}" destId="{B49858A9-5B36-42B4-A3BE-E9DFE9BDCDD0}" srcOrd="0" destOrd="0" presId="urn:microsoft.com/office/officeart/2005/8/layout/chevron1"/>
    <dgm:cxn modelId="{7DBBA469-1DCB-422E-893C-80D86FE5E942}" srcId="{C5F963B2-447C-4AE1-97E4-F0592FC69DDC}" destId="{2E3C98B7-0B76-4074-A4BB-63E6FE224E9A}" srcOrd="3" destOrd="0" parTransId="{2A3FCE23-66E2-4E8C-9A2D-A8FCD50C29D1}" sibTransId="{8C91CDCA-32E6-48A1-A473-EA546AB69343}"/>
    <dgm:cxn modelId="{4A1A4ACC-C3AF-4354-B9DB-0733FB68646A}" type="presOf" srcId="{47350232-6772-43A9-A940-E7B8379B9842}" destId="{86C58D60-BF21-46A1-B5E8-8139487175EE}" srcOrd="0" destOrd="0" presId="urn:microsoft.com/office/officeart/2005/8/layout/chevron1"/>
    <dgm:cxn modelId="{D9001C3C-AF20-49BB-B81A-62923C1ADFF0}" type="presParOf" srcId="{B49858A9-5B36-42B4-A3BE-E9DFE9BDCDD0}" destId="{FBE7CEB0-3BDD-452B-94BD-8E0761B23ACF}" srcOrd="0" destOrd="0" presId="urn:microsoft.com/office/officeart/2005/8/layout/chevron1"/>
    <dgm:cxn modelId="{8532F2E8-56A1-4AFF-B99A-44F8493C8B01}" type="presParOf" srcId="{B49858A9-5B36-42B4-A3BE-E9DFE9BDCDD0}" destId="{AA42062F-A53C-4D16-A64D-28CAB91B37DB}" srcOrd="1" destOrd="0" presId="urn:microsoft.com/office/officeart/2005/8/layout/chevron1"/>
    <dgm:cxn modelId="{AF7BAD20-5876-4E33-9478-BE95F2370791}" type="presParOf" srcId="{B49858A9-5B36-42B4-A3BE-E9DFE9BDCDD0}" destId="{91B4EB3A-E082-4FF4-BBD4-C57C6DDA9E22}" srcOrd="2" destOrd="0" presId="urn:microsoft.com/office/officeart/2005/8/layout/chevron1"/>
    <dgm:cxn modelId="{B1558824-495C-46E2-9864-20F8F9185550}" type="presParOf" srcId="{B49858A9-5B36-42B4-A3BE-E9DFE9BDCDD0}" destId="{34C054D9-5C26-408B-8D54-E40D06E9BD9F}" srcOrd="3" destOrd="0" presId="urn:microsoft.com/office/officeart/2005/8/layout/chevron1"/>
    <dgm:cxn modelId="{27963221-6E0F-46EA-8C4F-54D73E4ED994}" type="presParOf" srcId="{B49858A9-5B36-42B4-A3BE-E9DFE9BDCDD0}" destId="{696964BF-C3B7-4137-B2A6-1B2F7C50D740}" srcOrd="4" destOrd="0" presId="urn:microsoft.com/office/officeart/2005/8/layout/chevron1"/>
    <dgm:cxn modelId="{7851ACCE-46CA-45C6-BAAB-C39E779D25FC}" type="presParOf" srcId="{B49858A9-5B36-42B4-A3BE-E9DFE9BDCDD0}" destId="{5B8758DA-7853-4167-9D4D-9053E03E22A4}" srcOrd="5" destOrd="0" presId="urn:microsoft.com/office/officeart/2005/8/layout/chevron1"/>
    <dgm:cxn modelId="{5DD46F8A-D354-4595-9F50-91E63F08C7EB}" type="presParOf" srcId="{B49858A9-5B36-42B4-A3BE-E9DFE9BDCDD0}" destId="{7E2A22C0-D515-491B-9901-EEDC23ED3264}" srcOrd="6" destOrd="0" presId="urn:microsoft.com/office/officeart/2005/8/layout/chevron1"/>
    <dgm:cxn modelId="{4B890207-0040-4DD5-B5FC-22A8D0763849}" type="presParOf" srcId="{B49858A9-5B36-42B4-A3BE-E9DFE9BDCDD0}" destId="{D1763E2F-EB6C-40AC-826D-3EB51FEF26C7}" srcOrd="7" destOrd="0" presId="urn:microsoft.com/office/officeart/2005/8/layout/chevron1"/>
    <dgm:cxn modelId="{5B21DFD2-DEE9-46E9-BE1F-3890A4187FC3}" type="presParOf" srcId="{B49858A9-5B36-42B4-A3BE-E9DFE9BDCDD0}" destId="{601444AD-0FAF-4C9B-AEC0-959B7F4483B4}" srcOrd="8" destOrd="0" presId="urn:microsoft.com/office/officeart/2005/8/layout/chevron1"/>
    <dgm:cxn modelId="{7BBAD923-2898-4621-807D-CDC00824C97B}" type="presParOf" srcId="{B49858A9-5B36-42B4-A3BE-E9DFE9BDCDD0}" destId="{E01999BC-34E8-45AF-9AA1-6B29FD017F80}" srcOrd="9" destOrd="0" presId="urn:microsoft.com/office/officeart/2005/8/layout/chevron1"/>
    <dgm:cxn modelId="{D44363EA-111C-4DB7-94BD-9FA1FE19EDAC}" type="presParOf" srcId="{B49858A9-5B36-42B4-A3BE-E9DFE9BDCDD0}" destId="{86C58D60-BF21-46A1-B5E8-8139487175E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F963B2-447C-4AE1-97E4-F0592FC69DDC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F5E68C31-B6C2-4748-8777-99BF48502885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ม.ปลาย</a:t>
          </a:r>
        </a:p>
        <a:p>
          <a:r>
            <a:rPr lang="th-TH" sz="14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25,956</a:t>
          </a:r>
          <a:endParaRPr lang="th-TH" sz="14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9FFD32-8EE5-4155-924A-E4848B2F5D17}" type="par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DD9C6D-C9B8-413C-852F-F86EB9DEC54F}" type="sib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0EAA2F-94A2-4083-95C1-FE7E20A63A4B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15,737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8FD37E-DE88-42A2-B3D5-E9CF58F7BCEE}" type="par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7F24CE-676A-4BDC-8C62-2732AB15429A}" type="sib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EA3C05-9F3A-46DF-8CB0-60DB8A413466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1,537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BDBBE0-98E8-41B1-8116-7A4431551282}" type="par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7D6590-774C-4AC8-8D98-8970A3CDB0E9}" type="sib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3C98B7-0B76-4074-A4BB-63E6FE224E9A}">
      <dgm:prSet phldrT="[ข้อความ]" custT="1"/>
      <dgm:spPr/>
      <dgm:t>
        <a:bodyPr/>
        <a:lstStyle/>
        <a:p>
          <a:r>
            <a:rPr lang="th-TH" sz="16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523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A3FCE23-66E2-4E8C-9A2D-A8FCD50C29D1}" type="par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91CDCA-32E6-48A1-A473-EA546AB69343}" type="sib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310149-8D98-4797-AD6D-220462544211}">
      <dgm:prSet phldrT="[ข้อความ]" custT="1"/>
      <dgm:spPr/>
      <dgm:t>
        <a:bodyPr/>
        <a:lstStyle/>
        <a:p>
          <a:r>
            <a:rPr lang="th-TH" sz="16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7,961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838DEDF-D588-4FFE-8EC8-CC47866958D0}" type="parTrans" cxnId="{8875C65C-43D0-4007-8423-0D8923A8F5E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AF3B07-B5B6-41CE-ABC2-5FA0D0FC553E}" type="sibTrans" cxnId="{8875C65C-43D0-4007-8423-0D8923A8F5E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7350232-6772-43A9-A940-E7B8379B9842}">
      <dgm:prSet phldrT="[ข้อความ]"/>
      <dgm:spPr/>
      <dgm:t>
        <a:bodyPr/>
        <a:lstStyle/>
        <a:p>
          <a:r>
            <a:rPr lang="th-TH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</a:t>
          </a:r>
        </a:p>
        <a:p>
          <a:r>
            <a:rPr lang="th-TH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198</a:t>
          </a:r>
          <a:endParaRPr lang="th-TH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3C3E7D-D34E-4923-AAC9-77BF1BACB10A}" type="parTrans" cxnId="{CCB06AE1-3D47-4382-861C-6F89E8AF0E6F}">
      <dgm:prSet/>
      <dgm:spPr/>
      <dgm:t>
        <a:bodyPr/>
        <a:lstStyle/>
        <a:p>
          <a:endParaRPr lang="th-TH"/>
        </a:p>
      </dgm:t>
    </dgm:pt>
    <dgm:pt modelId="{9600F277-5343-41D1-BFCC-59C513B2D6C3}" type="sibTrans" cxnId="{CCB06AE1-3D47-4382-861C-6F89E8AF0E6F}">
      <dgm:prSet/>
      <dgm:spPr/>
      <dgm:t>
        <a:bodyPr/>
        <a:lstStyle/>
        <a:p>
          <a:endParaRPr lang="th-TH"/>
        </a:p>
      </dgm:t>
    </dgm:pt>
    <dgm:pt modelId="{B49858A9-5B36-42B4-A3BE-E9DFE9BDCDD0}" type="pres">
      <dgm:prSet presAssocID="{C5F963B2-447C-4AE1-97E4-F0592FC69DDC}" presName="Name0" presStyleCnt="0">
        <dgm:presLayoutVars>
          <dgm:dir/>
          <dgm:animLvl val="lvl"/>
          <dgm:resizeHandles val="exact"/>
        </dgm:presLayoutVars>
      </dgm:prSet>
      <dgm:spPr/>
    </dgm:pt>
    <dgm:pt modelId="{FBE7CEB0-3BDD-452B-94BD-8E0761B23ACF}" type="pres">
      <dgm:prSet presAssocID="{F5E68C31-B6C2-4748-8777-99BF4850288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42062F-A53C-4D16-A64D-28CAB91B37DB}" type="pres">
      <dgm:prSet presAssocID="{11DD9C6D-C9B8-413C-852F-F86EB9DEC54F}" presName="parTxOnlySpace" presStyleCnt="0"/>
      <dgm:spPr/>
    </dgm:pt>
    <dgm:pt modelId="{91B4EB3A-E082-4FF4-BBD4-C57C6DDA9E22}" type="pres">
      <dgm:prSet presAssocID="{F10EAA2F-94A2-4083-95C1-FE7E20A63A4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C054D9-5C26-408B-8D54-E40D06E9BD9F}" type="pres">
      <dgm:prSet presAssocID="{3D7F24CE-676A-4BDC-8C62-2732AB15429A}" presName="parTxOnlySpace" presStyleCnt="0"/>
      <dgm:spPr/>
    </dgm:pt>
    <dgm:pt modelId="{696964BF-C3B7-4137-B2A6-1B2F7C50D740}" type="pres">
      <dgm:prSet presAssocID="{F6EA3C05-9F3A-46DF-8CB0-60DB8A413466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8758DA-7853-4167-9D4D-9053E03E22A4}" type="pres">
      <dgm:prSet presAssocID="{B57D6590-774C-4AC8-8D98-8970A3CDB0E9}" presName="parTxOnlySpace" presStyleCnt="0"/>
      <dgm:spPr/>
    </dgm:pt>
    <dgm:pt modelId="{7E2A22C0-D515-491B-9901-EEDC23ED3264}" type="pres">
      <dgm:prSet presAssocID="{2E3C98B7-0B76-4074-A4BB-63E6FE224E9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763E2F-EB6C-40AC-826D-3EB51FEF26C7}" type="pres">
      <dgm:prSet presAssocID="{8C91CDCA-32E6-48A1-A473-EA546AB69343}" presName="parTxOnlySpace" presStyleCnt="0"/>
      <dgm:spPr/>
    </dgm:pt>
    <dgm:pt modelId="{601444AD-0FAF-4C9B-AEC0-959B7F4483B4}" type="pres">
      <dgm:prSet presAssocID="{C6310149-8D98-4797-AD6D-22046254421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1999BC-34E8-45AF-9AA1-6B29FD017F80}" type="pres">
      <dgm:prSet presAssocID="{76AF3B07-B5B6-41CE-ABC2-5FA0D0FC553E}" presName="parTxOnlySpace" presStyleCnt="0"/>
      <dgm:spPr/>
    </dgm:pt>
    <dgm:pt modelId="{86C58D60-BF21-46A1-B5E8-8139487175EE}" type="pres">
      <dgm:prSet presAssocID="{47350232-6772-43A9-A940-E7B8379B984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4DBD8EB-37F4-42D9-9984-BBA09E2328E8}" type="presOf" srcId="{F10EAA2F-94A2-4083-95C1-FE7E20A63A4B}" destId="{91B4EB3A-E082-4FF4-BBD4-C57C6DDA9E22}" srcOrd="0" destOrd="0" presId="urn:microsoft.com/office/officeart/2005/8/layout/chevron1"/>
    <dgm:cxn modelId="{73C1A7BC-1245-4439-B109-7860B541DFD3}" type="presOf" srcId="{47350232-6772-43A9-A940-E7B8379B9842}" destId="{86C58D60-BF21-46A1-B5E8-8139487175EE}" srcOrd="0" destOrd="0" presId="urn:microsoft.com/office/officeart/2005/8/layout/chevron1"/>
    <dgm:cxn modelId="{600B86BC-0F4D-4D7A-82A3-71FBD20BB092}" type="presOf" srcId="{2E3C98B7-0B76-4074-A4BB-63E6FE224E9A}" destId="{7E2A22C0-D515-491B-9901-EEDC23ED3264}" srcOrd="0" destOrd="0" presId="urn:microsoft.com/office/officeart/2005/8/layout/chevron1"/>
    <dgm:cxn modelId="{5EABD82B-F961-4057-A3E8-DF9C61791EF2}" type="presOf" srcId="{F5E68C31-B6C2-4748-8777-99BF48502885}" destId="{FBE7CEB0-3BDD-452B-94BD-8E0761B23ACF}" srcOrd="0" destOrd="0" presId="urn:microsoft.com/office/officeart/2005/8/layout/chevron1"/>
    <dgm:cxn modelId="{17A3A22E-96C0-4E98-A8AC-5C0BA52E9604}" type="presOf" srcId="{F6EA3C05-9F3A-46DF-8CB0-60DB8A413466}" destId="{696964BF-C3B7-4137-B2A6-1B2F7C50D740}" srcOrd="0" destOrd="0" presId="urn:microsoft.com/office/officeart/2005/8/layout/chevron1"/>
    <dgm:cxn modelId="{8875C65C-43D0-4007-8423-0D8923A8F5E2}" srcId="{C5F963B2-447C-4AE1-97E4-F0592FC69DDC}" destId="{C6310149-8D98-4797-AD6D-220462544211}" srcOrd="4" destOrd="0" parTransId="{2838DEDF-D588-4FFE-8EC8-CC47866958D0}" sibTransId="{76AF3B07-B5B6-41CE-ABC2-5FA0D0FC553E}"/>
    <dgm:cxn modelId="{612C45F7-2F11-45A3-B81A-9026019B2C0E}" srcId="{C5F963B2-447C-4AE1-97E4-F0592FC69DDC}" destId="{F10EAA2F-94A2-4083-95C1-FE7E20A63A4B}" srcOrd="1" destOrd="0" parTransId="{D78FD37E-DE88-42A2-B3D5-E9CF58F7BCEE}" sibTransId="{3D7F24CE-676A-4BDC-8C62-2732AB15429A}"/>
    <dgm:cxn modelId="{0BB831FA-24B9-49BB-BF83-10E501490034}" srcId="{C5F963B2-447C-4AE1-97E4-F0592FC69DDC}" destId="{F5E68C31-B6C2-4748-8777-99BF48502885}" srcOrd="0" destOrd="0" parTransId="{5A9FFD32-8EE5-4155-924A-E4848B2F5D17}" sibTransId="{11DD9C6D-C9B8-413C-852F-F86EB9DEC54F}"/>
    <dgm:cxn modelId="{CCB06AE1-3D47-4382-861C-6F89E8AF0E6F}" srcId="{C5F963B2-447C-4AE1-97E4-F0592FC69DDC}" destId="{47350232-6772-43A9-A940-E7B8379B9842}" srcOrd="5" destOrd="0" parTransId="{BB3C3E7D-D34E-4923-AAC9-77BF1BACB10A}" sibTransId="{9600F277-5343-41D1-BFCC-59C513B2D6C3}"/>
    <dgm:cxn modelId="{E6857BA9-68E7-4DD1-A936-871B203AF0EE}" type="presOf" srcId="{C5F963B2-447C-4AE1-97E4-F0592FC69DDC}" destId="{B49858A9-5B36-42B4-A3BE-E9DFE9BDCDD0}" srcOrd="0" destOrd="0" presId="urn:microsoft.com/office/officeart/2005/8/layout/chevron1"/>
    <dgm:cxn modelId="{95DBE173-8246-4426-A5DE-8DC6052864C7}" srcId="{C5F963B2-447C-4AE1-97E4-F0592FC69DDC}" destId="{F6EA3C05-9F3A-46DF-8CB0-60DB8A413466}" srcOrd="2" destOrd="0" parTransId="{5ABDBBE0-98E8-41B1-8116-7A4431551282}" sibTransId="{B57D6590-774C-4AC8-8D98-8970A3CDB0E9}"/>
    <dgm:cxn modelId="{BBA380EC-634F-43F4-8958-F7C686E36634}" type="presOf" srcId="{C6310149-8D98-4797-AD6D-220462544211}" destId="{601444AD-0FAF-4C9B-AEC0-959B7F4483B4}" srcOrd="0" destOrd="0" presId="urn:microsoft.com/office/officeart/2005/8/layout/chevron1"/>
    <dgm:cxn modelId="{7DBBA469-1DCB-422E-893C-80D86FE5E942}" srcId="{C5F963B2-447C-4AE1-97E4-F0592FC69DDC}" destId="{2E3C98B7-0B76-4074-A4BB-63E6FE224E9A}" srcOrd="3" destOrd="0" parTransId="{2A3FCE23-66E2-4E8C-9A2D-A8FCD50C29D1}" sibTransId="{8C91CDCA-32E6-48A1-A473-EA546AB69343}"/>
    <dgm:cxn modelId="{31F79586-6F3E-4660-BEBA-82A0D9E2B3C9}" type="presParOf" srcId="{B49858A9-5B36-42B4-A3BE-E9DFE9BDCDD0}" destId="{FBE7CEB0-3BDD-452B-94BD-8E0761B23ACF}" srcOrd="0" destOrd="0" presId="urn:microsoft.com/office/officeart/2005/8/layout/chevron1"/>
    <dgm:cxn modelId="{871F0EC3-C615-444E-9CAC-078BE36673EA}" type="presParOf" srcId="{B49858A9-5B36-42B4-A3BE-E9DFE9BDCDD0}" destId="{AA42062F-A53C-4D16-A64D-28CAB91B37DB}" srcOrd="1" destOrd="0" presId="urn:microsoft.com/office/officeart/2005/8/layout/chevron1"/>
    <dgm:cxn modelId="{9B880EF3-06D1-4F0A-A805-10617DCF2DA2}" type="presParOf" srcId="{B49858A9-5B36-42B4-A3BE-E9DFE9BDCDD0}" destId="{91B4EB3A-E082-4FF4-BBD4-C57C6DDA9E22}" srcOrd="2" destOrd="0" presId="urn:microsoft.com/office/officeart/2005/8/layout/chevron1"/>
    <dgm:cxn modelId="{44D4B522-D064-40CC-8EFE-BACAC3DC7134}" type="presParOf" srcId="{B49858A9-5B36-42B4-A3BE-E9DFE9BDCDD0}" destId="{34C054D9-5C26-408B-8D54-E40D06E9BD9F}" srcOrd="3" destOrd="0" presId="urn:microsoft.com/office/officeart/2005/8/layout/chevron1"/>
    <dgm:cxn modelId="{D104AEEA-BE06-4265-926B-FBB60C080B20}" type="presParOf" srcId="{B49858A9-5B36-42B4-A3BE-E9DFE9BDCDD0}" destId="{696964BF-C3B7-4137-B2A6-1B2F7C50D740}" srcOrd="4" destOrd="0" presId="urn:microsoft.com/office/officeart/2005/8/layout/chevron1"/>
    <dgm:cxn modelId="{1E148385-E8AD-45D1-B895-4A5D27901B87}" type="presParOf" srcId="{B49858A9-5B36-42B4-A3BE-E9DFE9BDCDD0}" destId="{5B8758DA-7853-4167-9D4D-9053E03E22A4}" srcOrd="5" destOrd="0" presId="urn:microsoft.com/office/officeart/2005/8/layout/chevron1"/>
    <dgm:cxn modelId="{7F144A1C-E495-43B0-AA5A-9C88A4EA2707}" type="presParOf" srcId="{B49858A9-5B36-42B4-A3BE-E9DFE9BDCDD0}" destId="{7E2A22C0-D515-491B-9901-EEDC23ED3264}" srcOrd="6" destOrd="0" presId="urn:microsoft.com/office/officeart/2005/8/layout/chevron1"/>
    <dgm:cxn modelId="{9BCF38CE-29BB-463D-A263-23B70DE1436E}" type="presParOf" srcId="{B49858A9-5B36-42B4-A3BE-E9DFE9BDCDD0}" destId="{D1763E2F-EB6C-40AC-826D-3EB51FEF26C7}" srcOrd="7" destOrd="0" presId="urn:microsoft.com/office/officeart/2005/8/layout/chevron1"/>
    <dgm:cxn modelId="{29E0A474-D2E4-4655-8924-D555D4CB1B08}" type="presParOf" srcId="{B49858A9-5B36-42B4-A3BE-E9DFE9BDCDD0}" destId="{601444AD-0FAF-4C9B-AEC0-959B7F4483B4}" srcOrd="8" destOrd="0" presId="urn:microsoft.com/office/officeart/2005/8/layout/chevron1"/>
    <dgm:cxn modelId="{A0E41A88-EF99-4997-A8DF-AAD2FE1CFA55}" type="presParOf" srcId="{B49858A9-5B36-42B4-A3BE-E9DFE9BDCDD0}" destId="{E01999BC-34E8-45AF-9AA1-6B29FD017F80}" srcOrd="9" destOrd="0" presId="urn:microsoft.com/office/officeart/2005/8/layout/chevron1"/>
    <dgm:cxn modelId="{B7131968-A7B4-4F0A-A818-4D349E0CE7E4}" type="presParOf" srcId="{B49858A9-5B36-42B4-A3BE-E9DFE9BDCDD0}" destId="{86C58D60-BF21-46A1-B5E8-8139487175E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F963B2-447C-4AE1-97E4-F0592FC69DDC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F5E68C31-B6C2-4748-8777-99BF48502885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20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ปวช</a:t>
          </a:r>
          <a:endParaRPr lang="th-TH" sz="2000" b="1" dirty="0" smtClean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>
            <a:spcAft>
              <a:spcPts val="0"/>
            </a:spcAft>
          </a:pPr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7,553</a:t>
          </a:r>
          <a:endParaRPr lang="th-TH" sz="20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9FFD32-8EE5-4155-924A-E4848B2F5D17}" type="par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DD9C6D-C9B8-413C-852F-F86EB9DEC54F}" type="sib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0EAA2F-94A2-4083-95C1-FE7E20A63A4B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4,756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8FD37E-DE88-42A2-B3D5-E9CF58F7BCEE}" type="par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7F24CE-676A-4BDC-8C62-2732AB15429A}" type="sib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EA3C05-9F3A-46DF-8CB0-60DB8A413466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2,415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BDBBE0-98E8-41B1-8116-7A4431551282}" type="par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7D6590-774C-4AC8-8D98-8970A3CDB0E9}" type="sib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3C98B7-0B76-4074-A4BB-63E6FE224E9A}">
      <dgm:prSet phldrT="[ข้อความ]" custT="1"/>
      <dgm:spPr/>
      <dgm:t>
        <a:bodyPr/>
        <a:lstStyle/>
        <a:p>
          <a:r>
            <a:rPr lang="th-TH" sz="16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382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A3FCE23-66E2-4E8C-9A2D-A8FCD50C29D1}" type="par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91CDCA-32E6-48A1-A473-EA546AB69343}" type="sib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9858A9-5B36-42B4-A3BE-E9DFE9BDCDD0}" type="pres">
      <dgm:prSet presAssocID="{C5F963B2-447C-4AE1-97E4-F0592FC69DDC}" presName="Name0" presStyleCnt="0">
        <dgm:presLayoutVars>
          <dgm:dir/>
          <dgm:animLvl val="lvl"/>
          <dgm:resizeHandles val="exact"/>
        </dgm:presLayoutVars>
      </dgm:prSet>
      <dgm:spPr/>
    </dgm:pt>
    <dgm:pt modelId="{FBE7CEB0-3BDD-452B-94BD-8E0761B23ACF}" type="pres">
      <dgm:prSet presAssocID="{F5E68C31-B6C2-4748-8777-99BF4850288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42062F-A53C-4D16-A64D-28CAB91B37DB}" type="pres">
      <dgm:prSet presAssocID="{11DD9C6D-C9B8-413C-852F-F86EB9DEC54F}" presName="parTxOnlySpace" presStyleCnt="0"/>
      <dgm:spPr/>
    </dgm:pt>
    <dgm:pt modelId="{91B4EB3A-E082-4FF4-BBD4-C57C6DDA9E22}" type="pres">
      <dgm:prSet presAssocID="{F10EAA2F-94A2-4083-95C1-FE7E20A63A4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C054D9-5C26-408B-8D54-E40D06E9BD9F}" type="pres">
      <dgm:prSet presAssocID="{3D7F24CE-676A-4BDC-8C62-2732AB15429A}" presName="parTxOnlySpace" presStyleCnt="0"/>
      <dgm:spPr/>
    </dgm:pt>
    <dgm:pt modelId="{696964BF-C3B7-4137-B2A6-1B2F7C50D740}" type="pres">
      <dgm:prSet presAssocID="{F6EA3C05-9F3A-46DF-8CB0-60DB8A41346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8758DA-7853-4167-9D4D-9053E03E22A4}" type="pres">
      <dgm:prSet presAssocID="{B57D6590-774C-4AC8-8D98-8970A3CDB0E9}" presName="parTxOnlySpace" presStyleCnt="0"/>
      <dgm:spPr/>
    </dgm:pt>
    <dgm:pt modelId="{7E2A22C0-D515-491B-9901-EEDC23ED3264}" type="pres">
      <dgm:prSet presAssocID="{2E3C98B7-0B76-4074-A4BB-63E6FE224E9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C28F705-0AC2-427F-9D1E-AB92681407EE}" type="presOf" srcId="{F6EA3C05-9F3A-46DF-8CB0-60DB8A413466}" destId="{696964BF-C3B7-4137-B2A6-1B2F7C50D740}" srcOrd="0" destOrd="0" presId="urn:microsoft.com/office/officeart/2005/8/layout/chevron1"/>
    <dgm:cxn modelId="{BE3F9D33-CF4C-4A6D-8856-FE3066B50B9D}" type="presOf" srcId="{F5E68C31-B6C2-4748-8777-99BF48502885}" destId="{FBE7CEB0-3BDD-452B-94BD-8E0761B23ACF}" srcOrd="0" destOrd="0" presId="urn:microsoft.com/office/officeart/2005/8/layout/chevron1"/>
    <dgm:cxn modelId="{081C7221-77BA-4F03-B3A6-7E8EF4C9FD1C}" type="presOf" srcId="{F10EAA2F-94A2-4083-95C1-FE7E20A63A4B}" destId="{91B4EB3A-E082-4FF4-BBD4-C57C6DDA9E22}" srcOrd="0" destOrd="0" presId="urn:microsoft.com/office/officeart/2005/8/layout/chevron1"/>
    <dgm:cxn modelId="{612C45F7-2F11-45A3-B81A-9026019B2C0E}" srcId="{C5F963B2-447C-4AE1-97E4-F0592FC69DDC}" destId="{F10EAA2F-94A2-4083-95C1-FE7E20A63A4B}" srcOrd="1" destOrd="0" parTransId="{D78FD37E-DE88-42A2-B3D5-E9CF58F7BCEE}" sibTransId="{3D7F24CE-676A-4BDC-8C62-2732AB15429A}"/>
    <dgm:cxn modelId="{0BB831FA-24B9-49BB-BF83-10E501490034}" srcId="{C5F963B2-447C-4AE1-97E4-F0592FC69DDC}" destId="{F5E68C31-B6C2-4748-8777-99BF48502885}" srcOrd="0" destOrd="0" parTransId="{5A9FFD32-8EE5-4155-924A-E4848B2F5D17}" sibTransId="{11DD9C6D-C9B8-413C-852F-F86EB9DEC54F}"/>
    <dgm:cxn modelId="{C9BDBF3A-6B7C-4C57-B840-4F5E8C0A85F3}" type="presOf" srcId="{2E3C98B7-0B76-4074-A4BB-63E6FE224E9A}" destId="{7E2A22C0-D515-491B-9901-EEDC23ED3264}" srcOrd="0" destOrd="0" presId="urn:microsoft.com/office/officeart/2005/8/layout/chevron1"/>
    <dgm:cxn modelId="{E345276A-E1B0-4930-9DF8-FA4716F46F76}" type="presOf" srcId="{C5F963B2-447C-4AE1-97E4-F0592FC69DDC}" destId="{B49858A9-5B36-42B4-A3BE-E9DFE9BDCDD0}" srcOrd="0" destOrd="0" presId="urn:microsoft.com/office/officeart/2005/8/layout/chevron1"/>
    <dgm:cxn modelId="{95DBE173-8246-4426-A5DE-8DC6052864C7}" srcId="{C5F963B2-447C-4AE1-97E4-F0592FC69DDC}" destId="{F6EA3C05-9F3A-46DF-8CB0-60DB8A413466}" srcOrd="2" destOrd="0" parTransId="{5ABDBBE0-98E8-41B1-8116-7A4431551282}" sibTransId="{B57D6590-774C-4AC8-8D98-8970A3CDB0E9}"/>
    <dgm:cxn modelId="{7DBBA469-1DCB-422E-893C-80D86FE5E942}" srcId="{C5F963B2-447C-4AE1-97E4-F0592FC69DDC}" destId="{2E3C98B7-0B76-4074-A4BB-63E6FE224E9A}" srcOrd="3" destOrd="0" parTransId="{2A3FCE23-66E2-4E8C-9A2D-A8FCD50C29D1}" sibTransId="{8C91CDCA-32E6-48A1-A473-EA546AB69343}"/>
    <dgm:cxn modelId="{E0FAD5B2-D29B-4D3C-83CE-32F4112C2908}" type="presParOf" srcId="{B49858A9-5B36-42B4-A3BE-E9DFE9BDCDD0}" destId="{FBE7CEB0-3BDD-452B-94BD-8E0761B23ACF}" srcOrd="0" destOrd="0" presId="urn:microsoft.com/office/officeart/2005/8/layout/chevron1"/>
    <dgm:cxn modelId="{071911F6-D432-42FD-A67E-5F7C9EAD338D}" type="presParOf" srcId="{B49858A9-5B36-42B4-A3BE-E9DFE9BDCDD0}" destId="{AA42062F-A53C-4D16-A64D-28CAB91B37DB}" srcOrd="1" destOrd="0" presId="urn:microsoft.com/office/officeart/2005/8/layout/chevron1"/>
    <dgm:cxn modelId="{49A0C073-8EC7-40D8-99C9-7D7BB9084B30}" type="presParOf" srcId="{B49858A9-5B36-42B4-A3BE-E9DFE9BDCDD0}" destId="{91B4EB3A-E082-4FF4-BBD4-C57C6DDA9E22}" srcOrd="2" destOrd="0" presId="urn:microsoft.com/office/officeart/2005/8/layout/chevron1"/>
    <dgm:cxn modelId="{50B36092-68F7-49CE-83D3-24FF03A00645}" type="presParOf" srcId="{B49858A9-5B36-42B4-A3BE-E9DFE9BDCDD0}" destId="{34C054D9-5C26-408B-8D54-E40D06E9BD9F}" srcOrd="3" destOrd="0" presId="urn:microsoft.com/office/officeart/2005/8/layout/chevron1"/>
    <dgm:cxn modelId="{2ED17A0F-C803-4008-AF89-1A0BEF028363}" type="presParOf" srcId="{B49858A9-5B36-42B4-A3BE-E9DFE9BDCDD0}" destId="{696964BF-C3B7-4137-B2A6-1B2F7C50D740}" srcOrd="4" destOrd="0" presId="urn:microsoft.com/office/officeart/2005/8/layout/chevron1"/>
    <dgm:cxn modelId="{B12FB6B7-8BDE-4DCF-8C0B-259D4B5DB21E}" type="presParOf" srcId="{B49858A9-5B36-42B4-A3BE-E9DFE9BDCDD0}" destId="{5B8758DA-7853-4167-9D4D-9053E03E22A4}" srcOrd="5" destOrd="0" presId="urn:microsoft.com/office/officeart/2005/8/layout/chevron1"/>
    <dgm:cxn modelId="{E990963A-3EB4-41E9-8316-7EF89A181F45}" type="presParOf" srcId="{B49858A9-5B36-42B4-A3BE-E9DFE9BDCDD0}" destId="{7E2A22C0-D515-491B-9901-EEDC23ED326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F963B2-447C-4AE1-97E4-F0592FC69DDC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F5E68C31-B6C2-4748-8777-99BF48502885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20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ปวส</a:t>
          </a:r>
          <a:endParaRPr lang="th-TH" sz="2000" b="1" dirty="0" smtClean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>
            <a:spcAft>
              <a:spcPts val="0"/>
            </a:spcAft>
          </a:pPr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3,773</a:t>
          </a:r>
          <a:endParaRPr lang="th-TH" sz="20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9FFD32-8EE5-4155-924A-E4848B2F5D17}" type="par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DD9C6D-C9B8-413C-852F-F86EB9DEC54F}" type="sib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0EAA2F-94A2-4083-95C1-FE7E20A63A4B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3,089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8FD37E-DE88-42A2-B3D5-E9CF58F7BCEE}" type="par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7F24CE-676A-4BDC-8C62-2732AB15429A}" type="sib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EA3C05-9F3A-46DF-8CB0-60DB8A413466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684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BDBBE0-98E8-41B1-8116-7A4431551282}" type="par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7D6590-774C-4AC8-8D98-8970A3CDB0E9}" type="sib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3C98B7-0B76-4074-A4BB-63E6FE224E9A}">
      <dgm:prSet phldrT="[ข้อความ]" custT="1"/>
      <dgm:spPr/>
      <dgm:t>
        <a:bodyPr/>
        <a:lstStyle/>
        <a:p>
          <a:r>
            <a:rPr lang="th-TH" sz="16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0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A3FCE23-66E2-4E8C-9A2D-A8FCD50C29D1}" type="par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91CDCA-32E6-48A1-A473-EA546AB69343}" type="sib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9858A9-5B36-42B4-A3BE-E9DFE9BDCDD0}" type="pres">
      <dgm:prSet presAssocID="{C5F963B2-447C-4AE1-97E4-F0592FC69DDC}" presName="Name0" presStyleCnt="0">
        <dgm:presLayoutVars>
          <dgm:dir/>
          <dgm:animLvl val="lvl"/>
          <dgm:resizeHandles val="exact"/>
        </dgm:presLayoutVars>
      </dgm:prSet>
      <dgm:spPr/>
    </dgm:pt>
    <dgm:pt modelId="{FBE7CEB0-3BDD-452B-94BD-8E0761B23ACF}" type="pres">
      <dgm:prSet presAssocID="{F5E68C31-B6C2-4748-8777-99BF4850288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42062F-A53C-4D16-A64D-28CAB91B37DB}" type="pres">
      <dgm:prSet presAssocID="{11DD9C6D-C9B8-413C-852F-F86EB9DEC54F}" presName="parTxOnlySpace" presStyleCnt="0"/>
      <dgm:spPr/>
    </dgm:pt>
    <dgm:pt modelId="{91B4EB3A-E082-4FF4-BBD4-C57C6DDA9E22}" type="pres">
      <dgm:prSet presAssocID="{F10EAA2F-94A2-4083-95C1-FE7E20A63A4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C054D9-5C26-408B-8D54-E40D06E9BD9F}" type="pres">
      <dgm:prSet presAssocID="{3D7F24CE-676A-4BDC-8C62-2732AB15429A}" presName="parTxOnlySpace" presStyleCnt="0"/>
      <dgm:spPr/>
    </dgm:pt>
    <dgm:pt modelId="{696964BF-C3B7-4137-B2A6-1B2F7C50D740}" type="pres">
      <dgm:prSet presAssocID="{F6EA3C05-9F3A-46DF-8CB0-60DB8A41346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8758DA-7853-4167-9D4D-9053E03E22A4}" type="pres">
      <dgm:prSet presAssocID="{B57D6590-774C-4AC8-8D98-8970A3CDB0E9}" presName="parTxOnlySpace" presStyleCnt="0"/>
      <dgm:spPr/>
    </dgm:pt>
    <dgm:pt modelId="{7E2A22C0-D515-491B-9901-EEDC23ED3264}" type="pres">
      <dgm:prSet presAssocID="{2E3C98B7-0B76-4074-A4BB-63E6FE224E9A}" presName="parTxOnly" presStyleLbl="node1" presStyleIdx="3" presStyleCnt="4" custLinFactNeighborX="94444" custLinFactNeighborY="-1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14B99B9-6AAE-42E5-B129-627914A028DE}" type="presOf" srcId="{F10EAA2F-94A2-4083-95C1-FE7E20A63A4B}" destId="{91B4EB3A-E082-4FF4-BBD4-C57C6DDA9E22}" srcOrd="0" destOrd="0" presId="urn:microsoft.com/office/officeart/2005/8/layout/chevron1"/>
    <dgm:cxn modelId="{8480AFA7-F791-48BF-99D8-83A3C89A6FBC}" type="presOf" srcId="{F6EA3C05-9F3A-46DF-8CB0-60DB8A413466}" destId="{696964BF-C3B7-4137-B2A6-1B2F7C50D740}" srcOrd="0" destOrd="0" presId="urn:microsoft.com/office/officeart/2005/8/layout/chevron1"/>
    <dgm:cxn modelId="{8BEB52D4-C075-4714-9287-C1BEE98F5121}" type="presOf" srcId="{2E3C98B7-0B76-4074-A4BB-63E6FE224E9A}" destId="{7E2A22C0-D515-491B-9901-EEDC23ED3264}" srcOrd="0" destOrd="0" presId="urn:microsoft.com/office/officeart/2005/8/layout/chevron1"/>
    <dgm:cxn modelId="{7CFBCEEB-65E7-4EEF-A58D-A5EBA5DB6547}" type="presOf" srcId="{C5F963B2-447C-4AE1-97E4-F0592FC69DDC}" destId="{B49858A9-5B36-42B4-A3BE-E9DFE9BDCDD0}" srcOrd="0" destOrd="0" presId="urn:microsoft.com/office/officeart/2005/8/layout/chevron1"/>
    <dgm:cxn modelId="{612C45F7-2F11-45A3-B81A-9026019B2C0E}" srcId="{C5F963B2-447C-4AE1-97E4-F0592FC69DDC}" destId="{F10EAA2F-94A2-4083-95C1-FE7E20A63A4B}" srcOrd="1" destOrd="0" parTransId="{D78FD37E-DE88-42A2-B3D5-E9CF58F7BCEE}" sibTransId="{3D7F24CE-676A-4BDC-8C62-2732AB15429A}"/>
    <dgm:cxn modelId="{0BB831FA-24B9-49BB-BF83-10E501490034}" srcId="{C5F963B2-447C-4AE1-97E4-F0592FC69DDC}" destId="{F5E68C31-B6C2-4748-8777-99BF48502885}" srcOrd="0" destOrd="0" parTransId="{5A9FFD32-8EE5-4155-924A-E4848B2F5D17}" sibTransId="{11DD9C6D-C9B8-413C-852F-F86EB9DEC54F}"/>
    <dgm:cxn modelId="{E6DAC8EA-DF63-42A2-ACEE-BDB76A438043}" type="presOf" srcId="{F5E68C31-B6C2-4748-8777-99BF48502885}" destId="{FBE7CEB0-3BDD-452B-94BD-8E0761B23ACF}" srcOrd="0" destOrd="0" presId="urn:microsoft.com/office/officeart/2005/8/layout/chevron1"/>
    <dgm:cxn modelId="{95DBE173-8246-4426-A5DE-8DC6052864C7}" srcId="{C5F963B2-447C-4AE1-97E4-F0592FC69DDC}" destId="{F6EA3C05-9F3A-46DF-8CB0-60DB8A413466}" srcOrd="2" destOrd="0" parTransId="{5ABDBBE0-98E8-41B1-8116-7A4431551282}" sibTransId="{B57D6590-774C-4AC8-8D98-8970A3CDB0E9}"/>
    <dgm:cxn modelId="{7DBBA469-1DCB-422E-893C-80D86FE5E942}" srcId="{C5F963B2-447C-4AE1-97E4-F0592FC69DDC}" destId="{2E3C98B7-0B76-4074-A4BB-63E6FE224E9A}" srcOrd="3" destOrd="0" parTransId="{2A3FCE23-66E2-4E8C-9A2D-A8FCD50C29D1}" sibTransId="{8C91CDCA-32E6-48A1-A473-EA546AB69343}"/>
    <dgm:cxn modelId="{86AE74A6-DFF1-41F7-9525-CC7D2CB98C12}" type="presParOf" srcId="{B49858A9-5B36-42B4-A3BE-E9DFE9BDCDD0}" destId="{FBE7CEB0-3BDD-452B-94BD-8E0761B23ACF}" srcOrd="0" destOrd="0" presId="urn:microsoft.com/office/officeart/2005/8/layout/chevron1"/>
    <dgm:cxn modelId="{8CDA2B1C-AEF4-416D-9D84-9E50BCAA91A8}" type="presParOf" srcId="{B49858A9-5B36-42B4-A3BE-E9DFE9BDCDD0}" destId="{AA42062F-A53C-4D16-A64D-28CAB91B37DB}" srcOrd="1" destOrd="0" presId="urn:microsoft.com/office/officeart/2005/8/layout/chevron1"/>
    <dgm:cxn modelId="{BE059412-C530-4A40-B85B-E4A6A900638B}" type="presParOf" srcId="{B49858A9-5B36-42B4-A3BE-E9DFE9BDCDD0}" destId="{91B4EB3A-E082-4FF4-BBD4-C57C6DDA9E22}" srcOrd="2" destOrd="0" presId="urn:microsoft.com/office/officeart/2005/8/layout/chevron1"/>
    <dgm:cxn modelId="{4035C8A7-8364-4057-A15A-A3CD3C341BFD}" type="presParOf" srcId="{B49858A9-5B36-42B4-A3BE-E9DFE9BDCDD0}" destId="{34C054D9-5C26-408B-8D54-E40D06E9BD9F}" srcOrd="3" destOrd="0" presId="urn:microsoft.com/office/officeart/2005/8/layout/chevron1"/>
    <dgm:cxn modelId="{3037C930-3D8E-4025-AB89-0AE43E0D2F64}" type="presParOf" srcId="{B49858A9-5B36-42B4-A3BE-E9DFE9BDCDD0}" destId="{696964BF-C3B7-4137-B2A6-1B2F7C50D740}" srcOrd="4" destOrd="0" presId="urn:microsoft.com/office/officeart/2005/8/layout/chevron1"/>
    <dgm:cxn modelId="{8FA5867F-3D9E-43EE-9CCB-0DAF1F7D5779}" type="presParOf" srcId="{B49858A9-5B36-42B4-A3BE-E9DFE9BDCDD0}" destId="{5B8758DA-7853-4167-9D4D-9053E03E22A4}" srcOrd="5" destOrd="0" presId="urn:microsoft.com/office/officeart/2005/8/layout/chevron1"/>
    <dgm:cxn modelId="{FA32A628-DE52-4CAD-B4CB-7EEBEBA803A9}" type="presParOf" srcId="{B49858A9-5B36-42B4-A3BE-E9DFE9BDCDD0}" destId="{7E2A22C0-D515-491B-9901-EEDC23ED326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F963B2-447C-4AE1-97E4-F0592FC69DDC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F5E68C31-B6C2-4748-8777-99BF48502885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ป.ตรี</a:t>
          </a:r>
        </a:p>
        <a:p>
          <a:pPr>
            <a:spcAft>
              <a:spcPts val="0"/>
            </a:spcAft>
          </a:pPr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8,126</a:t>
          </a:r>
          <a:endParaRPr lang="th-TH" sz="20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9FFD32-8EE5-4155-924A-E4848B2F5D17}" type="par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DD9C6D-C9B8-413C-852F-F86EB9DEC54F}" type="sibTrans" cxnId="{0BB831FA-24B9-49BB-BF83-10E501490034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0EAA2F-94A2-4083-95C1-FE7E20A63A4B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7,404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8FD37E-DE88-42A2-B3D5-E9CF58F7BCEE}" type="par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7F24CE-676A-4BDC-8C62-2732AB15429A}" type="sibTrans" cxnId="{612C45F7-2F11-45A3-B81A-9026019B2C0E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EA3C05-9F3A-46DF-8CB0-60DB8A413466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BDBBE0-98E8-41B1-8116-7A4431551282}" type="par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7D6590-774C-4AC8-8D98-8970A3CDB0E9}" type="sibTrans" cxnId="{95DBE173-8246-4426-A5DE-8DC6052864C7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3C98B7-0B76-4074-A4BB-63E6FE224E9A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อาชีวะ</a:t>
          </a:r>
        </a:p>
        <a:p>
          <a:r>
            <a:rPr lang="th-TH" sz="16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85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A3FCE23-66E2-4E8C-9A2D-A8FCD50C29D1}" type="par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91CDCA-32E6-48A1-A473-EA546AB69343}" type="sibTrans" cxnId="{7DBBA469-1DCB-422E-893C-80D86FE5E942}">
      <dgm:prSet/>
      <dgm:spPr/>
      <dgm:t>
        <a:bodyPr/>
        <a:lstStyle/>
        <a:p>
          <a:endParaRPr lang="th-TH" sz="16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AE4D4B4-B1F2-467E-BBB5-BFD73A9D9173}">
      <dgm:prSet phldrT="[ข้อความ]"/>
      <dgm:spPr/>
      <dgm:t>
        <a:bodyPr/>
        <a:lstStyle/>
        <a:p>
          <a:r>
            <a:rPr lang="th-TH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พลศึกษา</a:t>
          </a:r>
        </a:p>
        <a:p>
          <a:r>
            <a:rPr lang="th-TH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637</a:t>
          </a:r>
          <a:endParaRPr lang="th-TH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B944F45-162C-4606-A4AB-E94182EB0454}" type="parTrans" cxnId="{AB57B90E-E6D1-4BE8-85C6-10F4ED041CD7}">
      <dgm:prSet/>
      <dgm:spPr/>
      <dgm:t>
        <a:bodyPr/>
        <a:lstStyle/>
        <a:p>
          <a:endParaRPr lang="th-TH"/>
        </a:p>
      </dgm:t>
    </dgm:pt>
    <dgm:pt modelId="{D5D68A7D-A4B3-4F99-B1E4-6D2AE6C83BFA}" type="sibTrans" cxnId="{AB57B90E-E6D1-4BE8-85C6-10F4ED041CD7}">
      <dgm:prSet/>
      <dgm:spPr/>
      <dgm:t>
        <a:bodyPr/>
        <a:lstStyle/>
        <a:p>
          <a:endParaRPr lang="th-TH"/>
        </a:p>
      </dgm:t>
    </dgm:pt>
    <dgm:pt modelId="{B49858A9-5B36-42B4-A3BE-E9DFE9BDCDD0}" type="pres">
      <dgm:prSet presAssocID="{C5F963B2-447C-4AE1-97E4-F0592FC69DDC}" presName="Name0" presStyleCnt="0">
        <dgm:presLayoutVars>
          <dgm:dir/>
          <dgm:animLvl val="lvl"/>
          <dgm:resizeHandles val="exact"/>
        </dgm:presLayoutVars>
      </dgm:prSet>
      <dgm:spPr/>
    </dgm:pt>
    <dgm:pt modelId="{FBE7CEB0-3BDD-452B-94BD-8E0761B23ACF}" type="pres">
      <dgm:prSet presAssocID="{F5E68C31-B6C2-4748-8777-99BF4850288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42062F-A53C-4D16-A64D-28CAB91B37DB}" type="pres">
      <dgm:prSet presAssocID="{11DD9C6D-C9B8-413C-852F-F86EB9DEC54F}" presName="parTxOnlySpace" presStyleCnt="0"/>
      <dgm:spPr/>
    </dgm:pt>
    <dgm:pt modelId="{91B4EB3A-E082-4FF4-BBD4-C57C6DDA9E22}" type="pres">
      <dgm:prSet presAssocID="{F10EAA2F-94A2-4083-95C1-FE7E20A63A4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C054D9-5C26-408B-8D54-E40D06E9BD9F}" type="pres">
      <dgm:prSet presAssocID="{3D7F24CE-676A-4BDC-8C62-2732AB15429A}" presName="parTxOnlySpace" presStyleCnt="0"/>
      <dgm:spPr/>
    </dgm:pt>
    <dgm:pt modelId="{33DAA4DB-50E6-487A-96E6-22D8AD02874F}" type="pres">
      <dgm:prSet presAssocID="{9AE4D4B4-B1F2-467E-BBB5-BFD73A9D917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218DAD-3FD8-424C-8521-7835B50CAB5C}" type="pres">
      <dgm:prSet presAssocID="{D5D68A7D-A4B3-4F99-B1E4-6D2AE6C83BFA}" presName="parTxOnlySpace" presStyleCnt="0"/>
      <dgm:spPr/>
    </dgm:pt>
    <dgm:pt modelId="{696964BF-C3B7-4137-B2A6-1B2F7C50D740}" type="pres">
      <dgm:prSet presAssocID="{F6EA3C05-9F3A-46DF-8CB0-60DB8A41346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8758DA-7853-4167-9D4D-9053E03E22A4}" type="pres">
      <dgm:prSet presAssocID="{B57D6590-774C-4AC8-8D98-8970A3CDB0E9}" presName="parTxOnlySpace" presStyleCnt="0"/>
      <dgm:spPr/>
    </dgm:pt>
    <dgm:pt modelId="{7E2A22C0-D515-491B-9901-EEDC23ED3264}" type="pres">
      <dgm:prSet presAssocID="{2E3C98B7-0B76-4074-A4BB-63E6FE224E9A}" presName="parTxOnly" presStyleLbl="node1" presStyleIdx="4" presStyleCnt="5" custLinFactNeighborX="94444" custLinFactNeighborY="-1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B57B90E-E6D1-4BE8-85C6-10F4ED041CD7}" srcId="{C5F963B2-447C-4AE1-97E4-F0592FC69DDC}" destId="{9AE4D4B4-B1F2-467E-BBB5-BFD73A9D9173}" srcOrd="2" destOrd="0" parTransId="{DB944F45-162C-4606-A4AB-E94182EB0454}" sibTransId="{D5D68A7D-A4B3-4F99-B1E4-6D2AE6C83BFA}"/>
    <dgm:cxn modelId="{88A18FAF-B41D-4B49-B5A9-5A358988FC1A}" type="presOf" srcId="{C5F963B2-447C-4AE1-97E4-F0592FC69DDC}" destId="{B49858A9-5B36-42B4-A3BE-E9DFE9BDCDD0}" srcOrd="0" destOrd="0" presId="urn:microsoft.com/office/officeart/2005/8/layout/chevron1"/>
    <dgm:cxn modelId="{474C5AF2-2DAE-4476-861D-FA9C6D1338A3}" type="presOf" srcId="{F10EAA2F-94A2-4083-95C1-FE7E20A63A4B}" destId="{91B4EB3A-E082-4FF4-BBD4-C57C6DDA9E22}" srcOrd="0" destOrd="0" presId="urn:microsoft.com/office/officeart/2005/8/layout/chevron1"/>
    <dgm:cxn modelId="{EC99DE92-7FF6-4FC8-97A6-6A6E7A544BBD}" type="presOf" srcId="{9AE4D4B4-B1F2-467E-BBB5-BFD73A9D9173}" destId="{33DAA4DB-50E6-487A-96E6-22D8AD02874F}" srcOrd="0" destOrd="0" presId="urn:microsoft.com/office/officeart/2005/8/layout/chevron1"/>
    <dgm:cxn modelId="{18F5B49B-3CB0-4F92-8C0F-08E6478E3E2D}" type="presOf" srcId="{2E3C98B7-0B76-4074-A4BB-63E6FE224E9A}" destId="{7E2A22C0-D515-491B-9901-EEDC23ED3264}" srcOrd="0" destOrd="0" presId="urn:microsoft.com/office/officeart/2005/8/layout/chevron1"/>
    <dgm:cxn modelId="{3A4D65FD-ACB1-4734-B162-EE961EB076AC}" type="presOf" srcId="{F5E68C31-B6C2-4748-8777-99BF48502885}" destId="{FBE7CEB0-3BDD-452B-94BD-8E0761B23ACF}" srcOrd="0" destOrd="0" presId="urn:microsoft.com/office/officeart/2005/8/layout/chevron1"/>
    <dgm:cxn modelId="{2D10D2E1-97CE-49D1-8FD9-62A4EA248006}" type="presOf" srcId="{F6EA3C05-9F3A-46DF-8CB0-60DB8A413466}" destId="{696964BF-C3B7-4137-B2A6-1B2F7C50D740}" srcOrd="0" destOrd="0" presId="urn:microsoft.com/office/officeart/2005/8/layout/chevron1"/>
    <dgm:cxn modelId="{612C45F7-2F11-45A3-B81A-9026019B2C0E}" srcId="{C5F963B2-447C-4AE1-97E4-F0592FC69DDC}" destId="{F10EAA2F-94A2-4083-95C1-FE7E20A63A4B}" srcOrd="1" destOrd="0" parTransId="{D78FD37E-DE88-42A2-B3D5-E9CF58F7BCEE}" sibTransId="{3D7F24CE-676A-4BDC-8C62-2732AB15429A}"/>
    <dgm:cxn modelId="{0BB831FA-24B9-49BB-BF83-10E501490034}" srcId="{C5F963B2-447C-4AE1-97E4-F0592FC69DDC}" destId="{F5E68C31-B6C2-4748-8777-99BF48502885}" srcOrd="0" destOrd="0" parTransId="{5A9FFD32-8EE5-4155-924A-E4848B2F5D17}" sibTransId="{11DD9C6D-C9B8-413C-852F-F86EB9DEC54F}"/>
    <dgm:cxn modelId="{95DBE173-8246-4426-A5DE-8DC6052864C7}" srcId="{C5F963B2-447C-4AE1-97E4-F0592FC69DDC}" destId="{F6EA3C05-9F3A-46DF-8CB0-60DB8A413466}" srcOrd="3" destOrd="0" parTransId="{5ABDBBE0-98E8-41B1-8116-7A4431551282}" sibTransId="{B57D6590-774C-4AC8-8D98-8970A3CDB0E9}"/>
    <dgm:cxn modelId="{7DBBA469-1DCB-422E-893C-80D86FE5E942}" srcId="{C5F963B2-447C-4AE1-97E4-F0592FC69DDC}" destId="{2E3C98B7-0B76-4074-A4BB-63E6FE224E9A}" srcOrd="4" destOrd="0" parTransId="{2A3FCE23-66E2-4E8C-9A2D-A8FCD50C29D1}" sibTransId="{8C91CDCA-32E6-48A1-A473-EA546AB69343}"/>
    <dgm:cxn modelId="{6F8F8F1C-0F60-431E-B650-565769267039}" type="presParOf" srcId="{B49858A9-5B36-42B4-A3BE-E9DFE9BDCDD0}" destId="{FBE7CEB0-3BDD-452B-94BD-8E0761B23ACF}" srcOrd="0" destOrd="0" presId="urn:microsoft.com/office/officeart/2005/8/layout/chevron1"/>
    <dgm:cxn modelId="{EDD6CF40-C46F-49C9-9B2B-76D2A0CD5EC3}" type="presParOf" srcId="{B49858A9-5B36-42B4-A3BE-E9DFE9BDCDD0}" destId="{AA42062F-A53C-4D16-A64D-28CAB91B37DB}" srcOrd="1" destOrd="0" presId="urn:microsoft.com/office/officeart/2005/8/layout/chevron1"/>
    <dgm:cxn modelId="{403A9BC1-7132-4168-A505-9EE65E43CED5}" type="presParOf" srcId="{B49858A9-5B36-42B4-A3BE-E9DFE9BDCDD0}" destId="{91B4EB3A-E082-4FF4-BBD4-C57C6DDA9E22}" srcOrd="2" destOrd="0" presId="urn:microsoft.com/office/officeart/2005/8/layout/chevron1"/>
    <dgm:cxn modelId="{EDA48605-B796-443B-AE73-883925DEF9A1}" type="presParOf" srcId="{B49858A9-5B36-42B4-A3BE-E9DFE9BDCDD0}" destId="{34C054D9-5C26-408B-8D54-E40D06E9BD9F}" srcOrd="3" destOrd="0" presId="urn:microsoft.com/office/officeart/2005/8/layout/chevron1"/>
    <dgm:cxn modelId="{F2CDD285-AA2C-4B3E-81B3-D1E30744730A}" type="presParOf" srcId="{B49858A9-5B36-42B4-A3BE-E9DFE9BDCDD0}" destId="{33DAA4DB-50E6-487A-96E6-22D8AD02874F}" srcOrd="4" destOrd="0" presId="urn:microsoft.com/office/officeart/2005/8/layout/chevron1"/>
    <dgm:cxn modelId="{6B57ACB6-3EC4-4C90-8654-E9AE59570466}" type="presParOf" srcId="{B49858A9-5B36-42B4-A3BE-E9DFE9BDCDD0}" destId="{D0218DAD-3FD8-424C-8521-7835B50CAB5C}" srcOrd="5" destOrd="0" presId="urn:microsoft.com/office/officeart/2005/8/layout/chevron1"/>
    <dgm:cxn modelId="{33400D7F-000E-409C-ACD8-212ED39AE93A}" type="presParOf" srcId="{B49858A9-5B36-42B4-A3BE-E9DFE9BDCDD0}" destId="{696964BF-C3B7-4137-B2A6-1B2F7C50D740}" srcOrd="6" destOrd="0" presId="urn:microsoft.com/office/officeart/2005/8/layout/chevron1"/>
    <dgm:cxn modelId="{855C3315-0DD2-408C-8E6B-4ACA7C24AE92}" type="presParOf" srcId="{B49858A9-5B36-42B4-A3BE-E9DFE9BDCDD0}" destId="{5B8758DA-7853-4167-9D4D-9053E03E22A4}" srcOrd="7" destOrd="0" presId="urn:microsoft.com/office/officeart/2005/8/layout/chevron1"/>
    <dgm:cxn modelId="{57B13EE0-845A-44B5-B958-35AA4EF2217C}" type="presParOf" srcId="{B49858A9-5B36-42B4-A3BE-E9DFE9BDCDD0}" destId="{7E2A22C0-D515-491B-9901-EEDC23ED326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0BD91-0FF7-4DE5-BB68-2E73F57E7842}">
      <dsp:nvSpPr>
        <dsp:cNvPr id="0" name=""/>
        <dsp:cNvSpPr/>
      </dsp:nvSpPr>
      <dsp:spPr>
        <a:xfrm>
          <a:off x="788" y="715786"/>
          <a:ext cx="791025" cy="31641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สพป.พช</a:t>
          </a: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146 แห่ง</a:t>
          </a:r>
          <a:endParaRPr lang="th-TH" sz="1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88" y="715786"/>
        <a:ext cx="711923" cy="316410"/>
      </dsp:txXfrm>
    </dsp:sp>
    <dsp:sp modelId="{5C4CFF76-DFF3-485F-8454-2C1BF19F09CD}">
      <dsp:nvSpPr>
        <dsp:cNvPr id="0" name=""/>
        <dsp:cNvSpPr/>
      </dsp:nvSpPr>
      <dsp:spPr>
        <a:xfrm>
          <a:off x="633608" y="715786"/>
          <a:ext cx="791025" cy="316410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สพป.พช</a:t>
          </a: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156 แห่ง</a:t>
          </a:r>
          <a:endParaRPr lang="th-TH" sz="1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91813" y="715786"/>
        <a:ext cx="474615" cy="316410"/>
      </dsp:txXfrm>
    </dsp:sp>
    <dsp:sp modelId="{A9982EE8-A9E7-4C5C-B1EA-83B9BE1987B3}">
      <dsp:nvSpPr>
        <dsp:cNvPr id="0" name=""/>
        <dsp:cNvSpPr/>
      </dsp:nvSpPr>
      <dsp:spPr>
        <a:xfrm>
          <a:off x="1266428" y="715786"/>
          <a:ext cx="791025" cy="316410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สพป.พช</a:t>
          </a: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193 แห่ง</a:t>
          </a:r>
          <a:endParaRPr lang="th-TH" sz="1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24633" y="715786"/>
        <a:ext cx="474615" cy="316410"/>
      </dsp:txXfrm>
    </dsp:sp>
    <dsp:sp modelId="{E9883408-6BE2-429E-8E43-CDABD481F719}">
      <dsp:nvSpPr>
        <dsp:cNvPr id="0" name=""/>
        <dsp:cNvSpPr/>
      </dsp:nvSpPr>
      <dsp:spPr>
        <a:xfrm>
          <a:off x="1899249" y="715786"/>
          <a:ext cx="791025" cy="316410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</a:t>
          </a: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ม.40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39 แห่ง</a:t>
          </a:r>
          <a:endParaRPr lang="th-TH" sz="1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057454" y="715786"/>
        <a:ext cx="474615" cy="316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7CEB0-3BDD-452B-94BD-8E0761B23ACF}">
      <dsp:nvSpPr>
        <dsp:cNvPr id="0" name=""/>
        <dsp:cNvSpPr/>
      </dsp:nvSpPr>
      <dsp:spPr>
        <a:xfrm>
          <a:off x="0" y="0"/>
          <a:ext cx="2301342" cy="50405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ป.โท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921</a:t>
          </a:r>
          <a:endParaRPr lang="th-TH" sz="20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2028" y="0"/>
        <a:ext cx="1797287" cy="504055"/>
      </dsp:txXfrm>
    </dsp:sp>
    <dsp:sp modelId="{91B4EB3A-E082-4FF4-BBD4-C57C6DDA9E22}">
      <dsp:nvSpPr>
        <dsp:cNvPr id="0" name=""/>
        <dsp:cNvSpPr/>
      </dsp:nvSpPr>
      <dsp:spPr>
        <a:xfrm>
          <a:off x="2073097" y="0"/>
          <a:ext cx="2301342" cy="504055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921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25125" y="0"/>
        <a:ext cx="1797287" cy="504055"/>
      </dsp:txXfrm>
    </dsp:sp>
    <dsp:sp modelId="{696964BF-C3B7-4137-B2A6-1B2F7C50D740}">
      <dsp:nvSpPr>
        <dsp:cNvPr id="0" name=""/>
        <dsp:cNvSpPr/>
      </dsp:nvSpPr>
      <dsp:spPr>
        <a:xfrm>
          <a:off x="4144305" y="0"/>
          <a:ext cx="2301342" cy="504055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396333" y="0"/>
        <a:ext cx="1797287" cy="5040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7CEB0-3BDD-452B-94BD-8E0761B23ACF}">
      <dsp:nvSpPr>
        <dsp:cNvPr id="0" name=""/>
        <dsp:cNvSpPr/>
      </dsp:nvSpPr>
      <dsp:spPr>
        <a:xfrm>
          <a:off x="0" y="0"/>
          <a:ext cx="2301342" cy="50405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ป.เอก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36</a:t>
          </a:r>
          <a:endParaRPr lang="th-TH" sz="20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2028" y="0"/>
        <a:ext cx="1797287" cy="504055"/>
      </dsp:txXfrm>
    </dsp:sp>
    <dsp:sp modelId="{91B4EB3A-E082-4FF4-BBD4-C57C6DDA9E22}">
      <dsp:nvSpPr>
        <dsp:cNvPr id="0" name=""/>
        <dsp:cNvSpPr/>
      </dsp:nvSpPr>
      <dsp:spPr>
        <a:xfrm>
          <a:off x="2073097" y="0"/>
          <a:ext cx="2301342" cy="504055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36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25125" y="0"/>
        <a:ext cx="1797287" cy="504055"/>
      </dsp:txXfrm>
    </dsp:sp>
    <dsp:sp modelId="{696964BF-C3B7-4137-B2A6-1B2F7C50D740}">
      <dsp:nvSpPr>
        <dsp:cNvPr id="0" name=""/>
        <dsp:cNvSpPr/>
      </dsp:nvSpPr>
      <dsp:spPr>
        <a:xfrm>
          <a:off x="4144305" y="0"/>
          <a:ext cx="2301342" cy="504055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396333" y="0"/>
        <a:ext cx="1797287" cy="5040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3E8B9-95B1-4C16-A2AE-5F0013FBD090}">
      <dsp:nvSpPr>
        <dsp:cNvPr id="0" name=""/>
        <dsp:cNvSpPr/>
      </dsp:nvSpPr>
      <dsp:spPr>
        <a:xfrm>
          <a:off x="1866261" y="1104261"/>
          <a:ext cx="839477" cy="8394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ปฐมวัย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33,863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89200" y="1227200"/>
        <a:ext cx="593599" cy="593599"/>
      </dsp:txXfrm>
    </dsp:sp>
    <dsp:sp modelId="{3608FC38-DC8F-4593-A898-A9CC552615BE}">
      <dsp:nvSpPr>
        <dsp:cNvPr id="0" name=""/>
        <dsp:cNvSpPr/>
      </dsp:nvSpPr>
      <dsp:spPr>
        <a:xfrm rot="16200000">
          <a:off x="2159081" y="960817"/>
          <a:ext cx="25383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3837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79654" y="970996"/>
        <a:ext cx="12691" cy="12691"/>
      </dsp:txXfrm>
    </dsp:sp>
    <dsp:sp modelId="{83E8008F-7D43-4ED1-ACEE-8A79D1F24E39}">
      <dsp:nvSpPr>
        <dsp:cNvPr id="0" name=""/>
        <dsp:cNvSpPr/>
      </dsp:nvSpPr>
      <dsp:spPr>
        <a:xfrm>
          <a:off x="1866261" y="10945"/>
          <a:ext cx="839477" cy="8394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สพฐ.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14,837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89200" y="133884"/>
        <a:ext cx="593599" cy="593599"/>
      </dsp:txXfrm>
    </dsp:sp>
    <dsp:sp modelId="{38579797-5CF2-473F-842B-1AC0CBD46311}">
      <dsp:nvSpPr>
        <dsp:cNvPr id="0" name=""/>
        <dsp:cNvSpPr/>
      </dsp:nvSpPr>
      <dsp:spPr>
        <a:xfrm>
          <a:off x="2705738" y="1507474"/>
          <a:ext cx="25383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3837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26311" y="1517654"/>
        <a:ext cx="12691" cy="12691"/>
      </dsp:txXfrm>
    </dsp:sp>
    <dsp:sp modelId="{B0E566F0-C913-49FA-983E-3CB23C264524}">
      <dsp:nvSpPr>
        <dsp:cNvPr id="0" name=""/>
        <dsp:cNvSpPr/>
      </dsp:nvSpPr>
      <dsp:spPr>
        <a:xfrm>
          <a:off x="2959576" y="1104261"/>
          <a:ext cx="839477" cy="839477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9290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82515" y="1227200"/>
        <a:ext cx="593599" cy="593599"/>
      </dsp:txXfrm>
    </dsp:sp>
    <dsp:sp modelId="{3F5CB92C-DC07-46AB-AECC-94E27C58D94B}">
      <dsp:nvSpPr>
        <dsp:cNvPr id="0" name=""/>
        <dsp:cNvSpPr/>
      </dsp:nvSpPr>
      <dsp:spPr>
        <a:xfrm rot="5400000">
          <a:off x="2159081" y="2054132"/>
          <a:ext cx="25383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3837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79654" y="2064311"/>
        <a:ext cx="12691" cy="12691"/>
      </dsp:txXfrm>
    </dsp:sp>
    <dsp:sp modelId="{1FD35E45-730B-41F3-BDC1-EBDFC30B8BBC}">
      <dsp:nvSpPr>
        <dsp:cNvPr id="0" name=""/>
        <dsp:cNvSpPr/>
      </dsp:nvSpPr>
      <dsp:spPr>
        <a:xfrm>
          <a:off x="1866261" y="2197576"/>
          <a:ext cx="839477" cy="839477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อิ่น ๆ 18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89200" y="2320515"/>
        <a:ext cx="593599" cy="593599"/>
      </dsp:txXfrm>
    </dsp:sp>
    <dsp:sp modelId="{B6D7F142-D22F-4E64-94D0-7CCCCA43C576}">
      <dsp:nvSpPr>
        <dsp:cNvPr id="0" name=""/>
        <dsp:cNvSpPr/>
      </dsp:nvSpPr>
      <dsp:spPr>
        <a:xfrm rot="10800000">
          <a:off x="1612423" y="1507474"/>
          <a:ext cx="25383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3837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732996" y="1517654"/>
        <a:ext cx="12691" cy="12691"/>
      </dsp:txXfrm>
    </dsp:sp>
    <dsp:sp modelId="{1268BE50-6324-43A5-8B42-047D950579A4}">
      <dsp:nvSpPr>
        <dsp:cNvPr id="0" name=""/>
        <dsp:cNvSpPr/>
      </dsp:nvSpPr>
      <dsp:spPr>
        <a:xfrm>
          <a:off x="772945" y="1104261"/>
          <a:ext cx="839477" cy="83947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9,718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95884" y="1227200"/>
        <a:ext cx="593599" cy="5935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3E8B9-95B1-4C16-A2AE-5F0013FBD090}">
      <dsp:nvSpPr>
        <dsp:cNvPr id="0" name=""/>
        <dsp:cNvSpPr/>
      </dsp:nvSpPr>
      <dsp:spPr>
        <a:xfrm>
          <a:off x="1835251" y="1185345"/>
          <a:ext cx="901497" cy="9014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ประถม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68,276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67272" y="1317366"/>
        <a:ext cx="637455" cy="637455"/>
      </dsp:txXfrm>
    </dsp:sp>
    <dsp:sp modelId="{3608FC38-DC8F-4593-A898-A9CC552615BE}">
      <dsp:nvSpPr>
        <dsp:cNvPr id="0" name=""/>
        <dsp:cNvSpPr/>
      </dsp:nvSpPr>
      <dsp:spPr>
        <a:xfrm rot="16200000">
          <a:off x="2149813" y="1031413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79190" y="1042350"/>
        <a:ext cx="13618" cy="13618"/>
      </dsp:txXfrm>
    </dsp:sp>
    <dsp:sp modelId="{83E8008F-7D43-4ED1-ACEE-8A79D1F24E39}">
      <dsp:nvSpPr>
        <dsp:cNvPr id="0" name=""/>
        <dsp:cNvSpPr/>
      </dsp:nvSpPr>
      <dsp:spPr>
        <a:xfrm>
          <a:off x="1835251" y="11476"/>
          <a:ext cx="901497" cy="9014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สพฐ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44,307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67272" y="143497"/>
        <a:ext cx="637455" cy="637455"/>
      </dsp:txXfrm>
    </dsp:sp>
    <dsp:sp modelId="{38579797-5CF2-473F-842B-1AC0CBD46311}">
      <dsp:nvSpPr>
        <dsp:cNvPr id="0" name=""/>
        <dsp:cNvSpPr/>
      </dsp:nvSpPr>
      <dsp:spPr>
        <a:xfrm rot="20520000">
          <a:off x="2708022" y="1436975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37398" y="1447912"/>
        <a:ext cx="13618" cy="13618"/>
      </dsp:txXfrm>
    </dsp:sp>
    <dsp:sp modelId="{B0E566F0-C913-49FA-983E-3CB23C264524}">
      <dsp:nvSpPr>
        <dsp:cNvPr id="0" name=""/>
        <dsp:cNvSpPr/>
      </dsp:nvSpPr>
      <dsp:spPr>
        <a:xfrm>
          <a:off x="2951667" y="822600"/>
          <a:ext cx="901497" cy="90149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1814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83688" y="954621"/>
        <a:ext cx="637455" cy="637455"/>
      </dsp:txXfrm>
    </dsp:sp>
    <dsp:sp modelId="{5DF79AE5-575E-45F6-B73D-D596CACAF9B6}">
      <dsp:nvSpPr>
        <dsp:cNvPr id="0" name=""/>
        <dsp:cNvSpPr/>
      </dsp:nvSpPr>
      <dsp:spPr>
        <a:xfrm rot="3240000">
          <a:off x="2494805" y="2093188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624182" y="2104125"/>
        <a:ext cx="13618" cy="13618"/>
      </dsp:txXfrm>
    </dsp:sp>
    <dsp:sp modelId="{ECCF860C-75B5-462A-A92F-983F22C9F8DA}">
      <dsp:nvSpPr>
        <dsp:cNvPr id="0" name=""/>
        <dsp:cNvSpPr/>
      </dsp:nvSpPr>
      <dsp:spPr>
        <a:xfrm>
          <a:off x="2525234" y="2135026"/>
          <a:ext cx="901497" cy="90149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</a:t>
          </a:r>
        </a:p>
      </dsp:txBody>
      <dsp:txXfrm>
        <a:off x="2657255" y="2267047"/>
        <a:ext cx="637455" cy="637455"/>
      </dsp:txXfrm>
    </dsp:sp>
    <dsp:sp modelId="{3F5CB92C-DC07-46AB-AECC-94E27C58D94B}">
      <dsp:nvSpPr>
        <dsp:cNvPr id="0" name=""/>
        <dsp:cNvSpPr/>
      </dsp:nvSpPr>
      <dsp:spPr>
        <a:xfrm rot="7560000">
          <a:off x="1804822" y="2093188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934199" y="2104125"/>
        <a:ext cx="13618" cy="13618"/>
      </dsp:txXfrm>
    </dsp:sp>
    <dsp:sp modelId="{1FD35E45-730B-41F3-BDC1-EBDFC30B8BBC}">
      <dsp:nvSpPr>
        <dsp:cNvPr id="0" name=""/>
        <dsp:cNvSpPr/>
      </dsp:nvSpPr>
      <dsp:spPr>
        <a:xfrm>
          <a:off x="1145268" y="2135026"/>
          <a:ext cx="901497" cy="901497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550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77289" y="2267047"/>
        <a:ext cx="637455" cy="637455"/>
      </dsp:txXfrm>
    </dsp:sp>
    <dsp:sp modelId="{B6D7F142-D22F-4E64-94D0-7CCCCA43C576}">
      <dsp:nvSpPr>
        <dsp:cNvPr id="0" name=""/>
        <dsp:cNvSpPr/>
      </dsp:nvSpPr>
      <dsp:spPr>
        <a:xfrm rot="11880000">
          <a:off x="1591605" y="1436975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720982" y="1447912"/>
        <a:ext cx="13618" cy="13618"/>
      </dsp:txXfrm>
    </dsp:sp>
    <dsp:sp modelId="{1268BE50-6324-43A5-8B42-047D950579A4}">
      <dsp:nvSpPr>
        <dsp:cNvPr id="0" name=""/>
        <dsp:cNvSpPr/>
      </dsp:nvSpPr>
      <dsp:spPr>
        <a:xfrm>
          <a:off x="718834" y="822600"/>
          <a:ext cx="901497" cy="90149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21,567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50855" y="954621"/>
        <a:ext cx="637455" cy="6374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3E8B9-95B1-4C16-A2AE-5F0013FBD090}">
      <dsp:nvSpPr>
        <dsp:cNvPr id="0" name=""/>
        <dsp:cNvSpPr/>
      </dsp:nvSpPr>
      <dsp:spPr>
        <a:xfrm>
          <a:off x="1835251" y="1185345"/>
          <a:ext cx="901497" cy="9014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ม.ต้น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38,187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67272" y="1317366"/>
        <a:ext cx="637455" cy="637455"/>
      </dsp:txXfrm>
    </dsp:sp>
    <dsp:sp modelId="{3608FC38-DC8F-4593-A898-A9CC552615BE}">
      <dsp:nvSpPr>
        <dsp:cNvPr id="0" name=""/>
        <dsp:cNvSpPr/>
      </dsp:nvSpPr>
      <dsp:spPr>
        <a:xfrm rot="16200000">
          <a:off x="2149813" y="1031413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79190" y="1042350"/>
        <a:ext cx="13618" cy="13618"/>
      </dsp:txXfrm>
    </dsp:sp>
    <dsp:sp modelId="{83E8008F-7D43-4ED1-ACEE-8A79D1F24E39}">
      <dsp:nvSpPr>
        <dsp:cNvPr id="0" name=""/>
        <dsp:cNvSpPr/>
      </dsp:nvSpPr>
      <dsp:spPr>
        <a:xfrm>
          <a:off x="1835251" y="11476"/>
          <a:ext cx="901497" cy="9014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สพฐ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25,887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67272" y="143497"/>
        <a:ext cx="637455" cy="637455"/>
      </dsp:txXfrm>
    </dsp:sp>
    <dsp:sp modelId="{38579797-5CF2-473F-842B-1AC0CBD46311}">
      <dsp:nvSpPr>
        <dsp:cNvPr id="0" name=""/>
        <dsp:cNvSpPr/>
      </dsp:nvSpPr>
      <dsp:spPr>
        <a:xfrm rot="20520000">
          <a:off x="2708022" y="1436975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37398" y="1447912"/>
        <a:ext cx="13618" cy="13618"/>
      </dsp:txXfrm>
    </dsp:sp>
    <dsp:sp modelId="{B0E566F0-C913-49FA-983E-3CB23C264524}">
      <dsp:nvSpPr>
        <dsp:cNvPr id="0" name=""/>
        <dsp:cNvSpPr/>
      </dsp:nvSpPr>
      <dsp:spPr>
        <a:xfrm>
          <a:off x="2951667" y="822600"/>
          <a:ext cx="901497" cy="90149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1,814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83688" y="954621"/>
        <a:ext cx="637455" cy="637455"/>
      </dsp:txXfrm>
    </dsp:sp>
    <dsp:sp modelId="{3F5CB92C-DC07-46AB-AECC-94E27C58D94B}">
      <dsp:nvSpPr>
        <dsp:cNvPr id="0" name=""/>
        <dsp:cNvSpPr/>
      </dsp:nvSpPr>
      <dsp:spPr>
        <a:xfrm rot="3240000">
          <a:off x="2494805" y="2093188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624182" y="2104125"/>
        <a:ext cx="13618" cy="13618"/>
      </dsp:txXfrm>
    </dsp:sp>
    <dsp:sp modelId="{1FD35E45-730B-41F3-BDC1-EBDFC30B8BBC}">
      <dsp:nvSpPr>
        <dsp:cNvPr id="0" name=""/>
        <dsp:cNvSpPr/>
      </dsp:nvSpPr>
      <dsp:spPr>
        <a:xfrm>
          <a:off x="2525234" y="2135026"/>
          <a:ext cx="901497" cy="90149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อิ่น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389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657255" y="2267047"/>
        <a:ext cx="637455" cy="637455"/>
      </dsp:txXfrm>
    </dsp:sp>
    <dsp:sp modelId="{B6D7F142-D22F-4E64-94D0-7CCCCA43C576}">
      <dsp:nvSpPr>
        <dsp:cNvPr id="0" name=""/>
        <dsp:cNvSpPr/>
      </dsp:nvSpPr>
      <dsp:spPr>
        <a:xfrm rot="7560000">
          <a:off x="1804822" y="2093188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934199" y="2104125"/>
        <a:ext cx="13618" cy="13618"/>
      </dsp:txXfrm>
    </dsp:sp>
    <dsp:sp modelId="{1268BE50-6324-43A5-8B42-047D950579A4}">
      <dsp:nvSpPr>
        <dsp:cNvPr id="0" name=""/>
        <dsp:cNvSpPr/>
      </dsp:nvSpPr>
      <dsp:spPr>
        <a:xfrm>
          <a:off x="1145268" y="2135026"/>
          <a:ext cx="901497" cy="901497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5,753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77289" y="2267047"/>
        <a:ext cx="637455" cy="637455"/>
      </dsp:txXfrm>
    </dsp:sp>
    <dsp:sp modelId="{04AC907C-DA3B-45CB-8B45-F27A6E2B7D9A}">
      <dsp:nvSpPr>
        <dsp:cNvPr id="0" name=""/>
        <dsp:cNvSpPr/>
      </dsp:nvSpPr>
      <dsp:spPr>
        <a:xfrm rot="11880000">
          <a:off x="1591605" y="1436975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720982" y="1447912"/>
        <a:ext cx="13618" cy="13618"/>
      </dsp:txXfrm>
    </dsp:sp>
    <dsp:sp modelId="{517BE887-0596-423A-9AAB-65F80DDD464A}">
      <dsp:nvSpPr>
        <dsp:cNvPr id="0" name=""/>
        <dsp:cNvSpPr/>
      </dsp:nvSpPr>
      <dsp:spPr>
        <a:xfrm>
          <a:off x="718834" y="822600"/>
          <a:ext cx="901497" cy="90149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5,110</a:t>
          </a:r>
          <a:endParaRPr lang="th-TH" sz="19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50855" y="954621"/>
        <a:ext cx="637455" cy="6374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3E8B9-95B1-4C16-A2AE-5F0013FBD090}">
      <dsp:nvSpPr>
        <dsp:cNvPr id="0" name=""/>
        <dsp:cNvSpPr/>
      </dsp:nvSpPr>
      <dsp:spPr>
        <a:xfrm>
          <a:off x="1835251" y="1185345"/>
          <a:ext cx="901497" cy="9014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ม.ปลาย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25,956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67272" y="1317366"/>
        <a:ext cx="637455" cy="637455"/>
      </dsp:txXfrm>
    </dsp:sp>
    <dsp:sp modelId="{3608FC38-DC8F-4593-A898-A9CC552615BE}">
      <dsp:nvSpPr>
        <dsp:cNvPr id="0" name=""/>
        <dsp:cNvSpPr/>
      </dsp:nvSpPr>
      <dsp:spPr>
        <a:xfrm rot="16200000">
          <a:off x="2149813" y="1031413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79190" y="1042350"/>
        <a:ext cx="13618" cy="13618"/>
      </dsp:txXfrm>
    </dsp:sp>
    <dsp:sp modelId="{83E8008F-7D43-4ED1-ACEE-8A79D1F24E39}">
      <dsp:nvSpPr>
        <dsp:cNvPr id="0" name=""/>
        <dsp:cNvSpPr/>
      </dsp:nvSpPr>
      <dsp:spPr>
        <a:xfrm>
          <a:off x="1835251" y="11476"/>
          <a:ext cx="901497" cy="9014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สพฐ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44,307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67272" y="143497"/>
        <a:ext cx="637455" cy="637455"/>
      </dsp:txXfrm>
    </dsp:sp>
    <dsp:sp modelId="{38579797-5CF2-473F-842B-1AC0CBD46311}">
      <dsp:nvSpPr>
        <dsp:cNvPr id="0" name=""/>
        <dsp:cNvSpPr/>
      </dsp:nvSpPr>
      <dsp:spPr>
        <a:xfrm rot="20520000">
          <a:off x="2708022" y="1436975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37398" y="1447912"/>
        <a:ext cx="13618" cy="13618"/>
      </dsp:txXfrm>
    </dsp:sp>
    <dsp:sp modelId="{B0E566F0-C913-49FA-983E-3CB23C264524}">
      <dsp:nvSpPr>
        <dsp:cNvPr id="0" name=""/>
        <dsp:cNvSpPr/>
      </dsp:nvSpPr>
      <dsp:spPr>
        <a:xfrm>
          <a:off x="2951667" y="822600"/>
          <a:ext cx="901497" cy="90149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1814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83688" y="954621"/>
        <a:ext cx="637455" cy="637455"/>
      </dsp:txXfrm>
    </dsp:sp>
    <dsp:sp modelId="{5DF79AE5-575E-45F6-B73D-D596CACAF9B6}">
      <dsp:nvSpPr>
        <dsp:cNvPr id="0" name=""/>
        <dsp:cNvSpPr/>
      </dsp:nvSpPr>
      <dsp:spPr>
        <a:xfrm rot="3240000">
          <a:off x="2494805" y="2093188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624182" y="2104125"/>
        <a:ext cx="13618" cy="13618"/>
      </dsp:txXfrm>
    </dsp:sp>
    <dsp:sp modelId="{ECCF860C-75B5-462A-A92F-983F22C9F8DA}">
      <dsp:nvSpPr>
        <dsp:cNvPr id="0" name=""/>
        <dsp:cNvSpPr/>
      </dsp:nvSpPr>
      <dsp:spPr>
        <a:xfrm>
          <a:off x="2525234" y="2135026"/>
          <a:ext cx="901497" cy="90149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</a:t>
          </a:r>
        </a:p>
      </dsp:txBody>
      <dsp:txXfrm>
        <a:off x="2657255" y="2267047"/>
        <a:ext cx="637455" cy="637455"/>
      </dsp:txXfrm>
    </dsp:sp>
    <dsp:sp modelId="{3F5CB92C-DC07-46AB-AECC-94E27C58D94B}">
      <dsp:nvSpPr>
        <dsp:cNvPr id="0" name=""/>
        <dsp:cNvSpPr/>
      </dsp:nvSpPr>
      <dsp:spPr>
        <a:xfrm rot="7560000">
          <a:off x="1804822" y="2093188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934199" y="2104125"/>
        <a:ext cx="13618" cy="13618"/>
      </dsp:txXfrm>
    </dsp:sp>
    <dsp:sp modelId="{1FD35E45-730B-41F3-BDC1-EBDFC30B8BBC}">
      <dsp:nvSpPr>
        <dsp:cNvPr id="0" name=""/>
        <dsp:cNvSpPr/>
      </dsp:nvSpPr>
      <dsp:spPr>
        <a:xfrm>
          <a:off x="1145268" y="2135026"/>
          <a:ext cx="901497" cy="901497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550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77289" y="2267047"/>
        <a:ext cx="637455" cy="637455"/>
      </dsp:txXfrm>
    </dsp:sp>
    <dsp:sp modelId="{B6D7F142-D22F-4E64-94D0-7CCCCA43C576}">
      <dsp:nvSpPr>
        <dsp:cNvPr id="0" name=""/>
        <dsp:cNvSpPr/>
      </dsp:nvSpPr>
      <dsp:spPr>
        <a:xfrm rot="11880000">
          <a:off x="1591605" y="1436975"/>
          <a:ext cx="27237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2372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720982" y="1447912"/>
        <a:ext cx="13618" cy="13618"/>
      </dsp:txXfrm>
    </dsp:sp>
    <dsp:sp modelId="{1268BE50-6324-43A5-8B42-047D950579A4}">
      <dsp:nvSpPr>
        <dsp:cNvPr id="0" name=""/>
        <dsp:cNvSpPr/>
      </dsp:nvSpPr>
      <dsp:spPr>
        <a:xfrm>
          <a:off x="718834" y="822600"/>
          <a:ext cx="901497" cy="90149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21,567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50855" y="954621"/>
        <a:ext cx="637455" cy="6374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3E8B9-95B1-4C16-A2AE-5F0013FBD090}">
      <dsp:nvSpPr>
        <dsp:cNvPr id="0" name=""/>
        <dsp:cNvSpPr/>
      </dsp:nvSpPr>
      <dsp:spPr>
        <a:xfrm>
          <a:off x="1594382" y="1202871"/>
          <a:ext cx="915691" cy="9156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ปวช</a:t>
          </a:r>
          <a:endParaRPr lang="th-TH" sz="1600" kern="1200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7,553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28482" y="1336971"/>
        <a:ext cx="647491" cy="647491"/>
      </dsp:txXfrm>
    </dsp:sp>
    <dsp:sp modelId="{3608FC38-DC8F-4593-A898-A9CC552615BE}">
      <dsp:nvSpPr>
        <dsp:cNvPr id="0" name=""/>
        <dsp:cNvSpPr/>
      </dsp:nvSpPr>
      <dsp:spPr>
        <a:xfrm rot="16200000">
          <a:off x="1913719" y="1044283"/>
          <a:ext cx="277018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277018" y="200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045303" y="1057437"/>
        <a:ext cx="13850" cy="13850"/>
      </dsp:txXfrm>
    </dsp:sp>
    <dsp:sp modelId="{83E8008F-7D43-4ED1-ACEE-8A79D1F24E39}">
      <dsp:nvSpPr>
        <dsp:cNvPr id="0" name=""/>
        <dsp:cNvSpPr/>
      </dsp:nvSpPr>
      <dsp:spPr>
        <a:xfrm>
          <a:off x="1594382" y="10162"/>
          <a:ext cx="915691" cy="9156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4,756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28482" y="144262"/>
        <a:ext cx="647491" cy="647491"/>
      </dsp:txXfrm>
    </dsp:sp>
    <dsp:sp modelId="{38579797-5CF2-473F-842B-1AC0CBD46311}">
      <dsp:nvSpPr>
        <dsp:cNvPr id="0" name=""/>
        <dsp:cNvSpPr/>
      </dsp:nvSpPr>
      <dsp:spPr>
        <a:xfrm rot="1800000">
          <a:off x="2430177" y="1938816"/>
          <a:ext cx="277018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277018" y="200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61761" y="1951969"/>
        <a:ext cx="13850" cy="13850"/>
      </dsp:txXfrm>
    </dsp:sp>
    <dsp:sp modelId="{B0E566F0-C913-49FA-983E-3CB23C264524}">
      <dsp:nvSpPr>
        <dsp:cNvPr id="0" name=""/>
        <dsp:cNvSpPr/>
      </dsp:nvSpPr>
      <dsp:spPr>
        <a:xfrm>
          <a:off x="2627299" y="1799226"/>
          <a:ext cx="915691" cy="91569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382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61399" y="1933326"/>
        <a:ext cx="647491" cy="647491"/>
      </dsp:txXfrm>
    </dsp:sp>
    <dsp:sp modelId="{B6D7F142-D22F-4E64-94D0-7CCCCA43C576}">
      <dsp:nvSpPr>
        <dsp:cNvPr id="0" name=""/>
        <dsp:cNvSpPr/>
      </dsp:nvSpPr>
      <dsp:spPr>
        <a:xfrm rot="9000000">
          <a:off x="1397260" y="1938816"/>
          <a:ext cx="277018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277018" y="200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528844" y="1951969"/>
        <a:ext cx="13850" cy="13850"/>
      </dsp:txXfrm>
    </dsp:sp>
    <dsp:sp modelId="{1268BE50-6324-43A5-8B42-047D950579A4}">
      <dsp:nvSpPr>
        <dsp:cNvPr id="0" name=""/>
        <dsp:cNvSpPr/>
      </dsp:nvSpPr>
      <dsp:spPr>
        <a:xfrm>
          <a:off x="561465" y="1799226"/>
          <a:ext cx="915691" cy="91569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2,415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95565" y="1933326"/>
        <a:ext cx="647491" cy="6474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3E8B9-95B1-4C16-A2AE-5F0013FBD090}">
      <dsp:nvSpPr>
        <dsp:cNvPr id="0" name=""/>
        <dsp:cNvSpPr/>
      </dsp:nvSpPr>
      <dsp:spPr>
        <a:xfrm>
          <a:off x="1293491" y="1234650"/>
          <a:ext cx="939710" cy="939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ปวส</a:t>
          </a:r>
          <a:endParaRPr lang="th-TH" sz="1600" kern="1200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3,773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31108" y="1372267"/>
        <a:ext cx="664476" cy="664476"/>
      </dsp:txXfrm>
    </dsp:sp>
    <dsp:sp modelId="{3608FC38-DC8F-4593-A898-A9CC552615BE}">
      <dsp:nvSpPr>
        <dsp:cNvPr id="0" name=""/>
        <dsp:cNvSpPr/>
      </dsp:nvSpPr>
      <dsp:spPr>
        <a:xfrm rot="16200000">
          <a:off x="1621279" y="1068601"/>
          <a:ext cx="284135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284135" y="239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56243" y="1085478"/>
        <a:ext cx="14206" cy="14206"/>
      </dsp:txXfrm>
    </dsp:sp>
    <dsp:sp modelId="{83E8008F-7D43-4ED1-ACEE-8A79D1F24E39}">
      <dsp:nvSpPr>
        <dsp:cNvPr id="0" name=""/>
        <dsp:cNvSpPr/>
      </dsp:nvSpPr>
      <dsp:spPr>
        <a:xfrm>
          <a:off x="1293491" y="10803"/>
          <a:ext cx="939710" cy="939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3,089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31108" y="148420"/>
        <a:ext cx="664476" cy="664476"/>
      </dsp:txXfrm>
    </dsp:sp>
    <dsp:sp modelId="{38579797-5CF2-473F-842B-1AC0CBD46311}">
      <dsp:nvSpPr>
        <dsp:cNvPr id="0" name=""/>
        <dsp:cNvSpPr/>
      </dsp:nvSpPr>
      <dsp:spPr>
        <a:xfrm rot="1800000">
          <a:off x="2151220" y="1986486"/>
          <a:ext cx="284135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284135" y="239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86184" y="2003364"/>
        <a:ext cx="14206" cy="14206"/>
      </dsp:txXfrm>
    </dsp:sp>
    <dsp:sp modelId="{B0E566F0-C913-49FA-983E-3CB23C264524}">
      <dsp:nvSpPr>
        <dsp:cNvPr id="0" name=""/>
        <dsp:cNvSpPr/>
      </dsp:nvSpPr>
      <dsp:spPr>
        <a:xfrm>
          <a:off x="2353374" y="1846573"/>
          <a:ext cx="939710" cy="93971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0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90991" y="1984190"/>
        <a:ext cx="664476" cy="664476"/>
      </dsp:txXfrm>
    </dsp:sp>
    <dsp:sp modelId="{B6D7F142-D22F-4E64-94D0-7CCCCA43C576}">
      <dsp:nvSpPr>
        <dsp:cNvPr id="0" name=""/>
        <dsp:cNvSpPr/>
      </dsp:nvSpPr>
      <dsp:spPr>
        <a:xfrm rot="9000000">
          <a:off x="1091337" y="1986486"/>
          <a:ext cx="284135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284135" y="239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226302" y="2003364"/>
        <a:ext cx="14206" cy="14206"/>
      </dsp:txXfrm>
    </dsp:sp>
    <dsp:sp modelId="{1268BE50-6324-43A5-8B42-047D950579A4}">
      <dsp:nvSpPr>
        <dsp:cNvPr id="0" name=""/>
        <dsp:cNvSpPr/>
      </dsp:nvSpPr>
      <dsp:spPr>
        <a:xfrm>
          <a:off x="233609" y="1846573"/>
          <a:ext cx="939710" cy="93971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684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1226" y="1984190"/>
        <a:ext cx="664476" cy="6644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3E8B9-95B1-4C16-A2AE-5F0013FBD090}">
      <dsp:nvSpPr>
        <dsp:cNvPr id="0" name=""/>
        <dsp:cNvSpPr/>
      </dsp:nvSpPr>
      <dsp:spPr>
        <a:xfrm>
          <a:off x="1293116" y="1164932"/>
          <a:ext cx="893796" cy="8937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ป.ตรี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8,126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24009" y="1295825"/>
        <a:ext cx="632010" cy="632010"/>
      </dsp:txXfrm>
    </dsp:sp>
    <dsp:sp modelId="{3608FC38-DC8F-4593-A898-A9CC552615BE}">
      <dsp:nvSpPr>
        <dsp:cNvPr id="0" name=""/>
        <dsp:cNvSpPr/>
      </dsp:nvSpPr>
      <dsp:spPr>
        <a:xfrm rot="16200000">
          <a:off x="1605299" y="1007101"/>
          <a:ext cx="269431" cy="46230"/>
        </a:xfrm>
        <a:custGeom>
          <a:avLst/>
          <a:gdLst/>
          <a:ahLst/>
          <a:cxnLst/>
          <a:rect l="0" t="0" r="0" b="0"/>
          <a:pathLst>
            <a:path>
              <a:moveTo>
                <a:pt x="0" y="23115"/>
              </a:moveTo>
              <a:lnTo>
                <a:pt x="269431" y="231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33279" y="1023480"/>
        <a:ext cx="13471" cy="13471"/>
      </dsp:txXfrm>
    </dsp:sp>
    <dsp:sp modelId="{83E8008F-7D43-4ED1-ACEE-8A79D1F24E39}">
      <dsp:nvSpPr>
        <dsp:cNvPr id="0" name=""/>
        <dsp:cNvSpPr/>
      </dsp:nvSpPr>
      <dsp:spPr>
        <a:xfrm>
          <a:off x="1293116" y="1703"/>
          <a:ext cx="893796" cy="8937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7,404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24009" y="132596"/>
        <a:ext cx="632010" cy="632010"/>
      </dsp:txXfrm>
    </dsp:sp>
    <dsp:sp modelId="{38579797-5CF2-473F-842B-1AC0CBD46311}">
      <dsp:nvSpPr>
        <dsp:cNvPr id="0" name=""/>
        <dsp:cNvSpPr/>
      </dsp:nvSpPr>
      <dsp:spPr>
        <a:xfrm>
          <a:off x="2186913" y="1588715"/>
          <a:ext cx="269431" cy="46230"/>
        </a:xfrm>
        <a:custGeom>
          <a:avLst/>
          <a:gdLst/>
          <a:ahLst/>
          <a:cxnLst/>
          <a:rect l="0" t="0" r="0" b="0"/>
          <a:pathLst>
            <a:path>
              <a:moveTo>
                <a:pt x="0" y="23115"/>
              </a:moveTo>
              <a:lnTo>
                <a:pt x="269431" y="231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14893" y="1605095"/>
        <a:ext cx="13471" cy="13471"/>
      </dsp:txXfrm>
    </dsp:sp>
    <dsp:sp modelId="{B0E566F0-C913-49FA-983E-3CB23C264524}">
      <dsp:nvSpPr>
        <dsp:cNvPr id="0" name=""/>
        <dsp:cNvSpPr/>
      </dsp:nvSpPr>
      <dsp:spPr>
        <a:xfrm>
          <a:off x="2456345" y="1164932"/>
          <a:ext cx="893796" cy="893796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อาชีวะ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85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87238" y="1295825"/>
        <a:ext cx="632010" cy="632010"/>
      </dsp:txXfrm>
    </dsp:sp>
    <dsp:sp modelId="{04AC907C-DA3B-45CB-8B45-F27A6E2B7D9A}">
      <dsp:nvSpPr>
        <dsp:cNvPr id="0" name=""/>
        <dsp:cNvSpPr/>
      </dsp:nvSpPr>
      <dsp:spPr>
        <a:xfrm rot="5400000">
          <a:off x="1605299" y="2170330"/>
          <a:ext cx="269431" cy="46230"/>
        </a:xfrm>
        <a:custGeom>
          <a:avLst/>
          <a:gdLst/>
          <a:ahLst/>
          <a:cxnLst/>
          <a:rect l="0" t="0" r="0" b="0"/>
          <a:pathLst>
            <a:path>
              <a:moveTo>
                <a:pt x="0" y="23115"/>
              </a:moveTo>
              <a:lnTo>
                <a:pt x="269431" y="231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733279" y="2186709"/>
        <a:ext cx="13471" cy="13471"/>
      </dsp:txXfrm>
    </dsp:sp>
    <dsp:sp modelId="{517BE887-0596-423A-9AAB-65F80DDD464A}">
      <dsp:nvSpPr>
        <dsp:cNvPr id="0" name=""/>
        <dsp:cNvSpPr/>
      </dsp:nvSpPr>
      <dsp:spPr>
        <a:xfrm>
          <a:off x="1293116" y="2328161"/>
          <a:ext cx="893796" cy="893796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กีฬา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637</a:t>
          </a:r>
          <a:endParaRPr lang="th-TH" sz="19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24009" y="2459054"/>
        <a:ext cx="632010" cy="632010"/>
      </dsp:txXfrm>
    </dsp:sp>
    <dsp:sp modelId="{39FFDC40-215E-4071-AA2A-9849027D9AF9}">
      <dsp:nvSpPr>
        <dsp:cNvPr id="0" name=""/>
        <dsp:cNvSpPr/>
      </dsp:nvSpPr>
      <dsp:spPr>
        <a:xfrm rot="10800000">
          <a:off x="1023684" y="1588715"/>
          <a:ext cx="269431" cy="46230"/>
        </a:xfrm>
        <a:custGeom>
          <a:avLst/>
          <a:gdLst/>
          <a:ahLst/>
          <a:cxnLst/>
          <a:rect l="0" t="0" r="0" b="0"/>
          <a:pathLst>
            <a:path>
              <a:moveTo>
                <a:pt x="0" y="23115"/>
              </a:moveTo>
              <a:lnTo>
                <a:pt x="269431" y="231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151664" y="1605095"/>
        <a:ext cx="13471" cy="13471"/>
      </dsp:txXfrm>
    </dsp:sp>
    <dsp:sp modelId="{10CDB9E8-1B94-4FFC-8F6D-412C0D3A3994}">
      <dsp:nvSpPr>
        <dsp:cNvPr id="0" name=""/>
        <dsp:cNvSpPr/>
      </dsp:nvSpPr>
      <dsp:spPr>
        <a:xfrm>
          <a:off x="129887" y="1164932"/>
          <a:ext cx="893796" cy="89379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sz="19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60780" y="1295825"/>
        <a:ext cx="632010" cy="6320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3E8B9-95B1-4C16-A2AE-5F0013FBD090}">
      <dsp:nvSpPr>
        <dsp:cNvPr id="0" name=""/>
        <dsp:cNvSpPr/>
      </dsp:nvSpPr>
      <dsp:spPr>
        <a:xfrm>
          <a:off x="1866261" y="1104261"/>
          <a:ext cx="839477" cy="8394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ป.โท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291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89200" y="1227200"/>
        <a:ext cx="593599" cy="593599"/>
      </dsp:txXfrm>
    </dsp:sp>
    <dsp:sp modelId="{3608FC38-DC8F-4593-A898-A9CC552615BE}">
      <dsp:nvSpPr>
        <dsp:cNvPr id="0" name=""/>
        <dsp:cNvSpPr/>
      </dsp:nvSpPr>
      <dsp:spPr>
        <a:xfrm rot="16200000">
          <a:off x="2159249" y="960985"/>
          <a:ext cx="25350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3501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79662" y="971172"/>
        <a:ext cx="12675" cy="12675"/>
      </dsp:txXfrm>
    </dsp:sp>
    <dsp:sp modelId="{83E8008F-7D43-4ED1-ACEE-8A79D1F24E39}">
      <dsp:nvSpPr>
        <dsp:cNvPr id="0" name=""/>
        <dsp:cNvSpPr/>
      </dsp:nvSpPr>
      <dsp:spPr>
        <a:xfrm>
          <a:off x="1866261" y="11281"/>
          <a:ext cx="839477" cy="8394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291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89200" y="134220"/>
        <a:ext cx="593599" cy="593599"/>
      </dsp:txXfrm>
    </dsp:sp>
    <dsp:sp modelId="{B6D7F142-D22F-4E64-94D0-7CCCCA43C576}">
      <dsp:nvSpPr>
        <dsp:cNvPr id="0" name=""/>
        <dsp:cNvSpPr/>
      </dsp:nvSpPr>
      <dsp:spPr>
        <a:xfrm rot="5400000">
          <a:off x="2159249" y="2053964"/>
          <a:ext cx="25350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3501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79662" y="2064152"/>
        <a:ext cx="12675" cy="12675"/>
      </dsp:txXfrm>
    </dsp:sp>
    <dsp:sp modelId="{1268BE50-6324-43A5-8B42-047D950579A4}">
      <dsp:nvSpPr>
        <dsp:cNvPr id="0" name=""/>
        <dsp:cNvSpPr/>
      </dsp:nvSpPr>
      <dsp:spPr>
        <a:xfrm>
          <a:off x="1866261" y="2197240"/>
          <a:ext cx="839477" cy="83947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89200" y="2320179"/>
        <a:ext cx="593599" cy="593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0BD91-0FF7-4DE5-BB68-2E73F57E7842}">
      <dsp:nvSpPr>
        <dsp:cNvPr id="0" name=""/>
        <dsp:cNvSpPr/>
      </dsp:nvSpPr>
      <dsp:spPr>
        <a:xfrm>
          <a:off x="788" y="715786"/>
          <a:ext cx="791025" cy="31641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อาชีวะ/เอกชน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 แห่ง และ 8 แห่ง</a:t>
          </a:r>
          <a:endParaRPr lang="th-TH" sz="1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88" y="715786"/>
        <a:ext cx="711923" cy="316410"/>
      </dsp:txXfrm>
    </dsp:sp>
    <dsp:sp modelId="{5C4CFF76-DFF3-485F-8454-2C1BF19F09CD}">
      <dsp:nvSpPr>
        <dsp:cNvPr id="0" name=""/>
        <dsp:cNvSpPr/>
      </dsp:nvSpPr>
      <dsp:spPr>
        <a:xfrm>
          <a:off x="633608" y="715786"/>
          <a:ext cx="791025" cy="316410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ร.ร</a:t>
          </a: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 เอกชน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54 แห่ง</a:t>
          </a:r>
          <a:endParaRPr lang="th-TH" sz="1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91813" y="715786"/>
        <a:ext cx="474615" cy="316410"/>
      </dsp:txXfrm>
    </dsp:sp>
    <dsp:sp modelId="{A9982EE8-A9E7-4C5C-B1EA-83B9BE1987B3}">
      <dsp:nvSpPr>
        <dsp:cNvPr id="0" name=""/>
        <dsp:cNvSpPr/>
      </dsp:nvSpPr>
      <dsp:spPr>
        <a:xfrm>
          <a:off x="1266428" y="715786"/>
          <a:ext cx="791025" cy="316410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284 แห่ง</a:t>
          </a:r>
          <a:endParaRPr lang="th-TH" sz="1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24633" y="715786"/>
        <a:ext cx="474615" cy="316410"/>
      </dsp:txXfrm>
    </dsp:sp>
    <dsp:sp modelId="{E9883408-6BE2-429E-8E43-CDABD481F719}">
      <dsp:nvSpPr>
        <dsp:cNvPr id="0" name=""/>
        <dsp:cNvSpPr/>
      </dsp:nvSpPr>
      <dsp:spPr>
        <a:xfrm>
          <a:off x="1899249" y="715786"/>
          <a:ext cx="791025" cy="316410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การศึกษาพิเศษ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 แห่ง</a:t>
          </a:r>
          <a:endParaRPr lang="th-TH" sz="1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057454" y="715786"/>
        <a:ext cx="474615" cy="3164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3E8B9-95B1-4C16-A2AE-5F0013FBD090}">
      <dsp:nvSpPr>
        <dsp:cNvPr id="0" name=""/>
        <dsp:cNvSpPr/>
      </dsp:nvSpPr>
      <dsp:spPr>
        <a:xfrm>
          <a:off x="1866261" y="1104261"/>
          <a:ext cx="839477" cy="8394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ป.เอก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36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89200" y="1227200"/>
        <a:ext cx="593599" cy="593599"/>
      </dsp:txXfrm>
    </dsp:sp>
    <dsp:sp modelId="{3608FC38-DC8F-4593-A898-A9CC552615BE}">
      <dsp:nvSpPr>
        <dsp:cNvPr id="0" name=""/>
        <dsp:cNvSpPr/>
      </dsp:nvSpPr>
      <dsp:spPr>
        <a:xfrm rot="16200000">
          <a:off x="2159249" y="960985"/>
          <a:ext cx="25350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3501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79662" y="971172"/>
        <a:ext cx="12675" cy="12675"/>
      </dsp:txXfrm>
    </dsp:sp>
    <dsp:sp modelId="{83E8008F-7D43-4ED1-ACEE-8A79D1F24E39}">
      <dsp:nvSpPr>
        <dsp:cNvPr id="0" name=""/>
        <dsp:cNvSpPr/>
      </dsp:nvSpPr>
      <dsp:spPr>
        <a:xfrm>
          <a:off x="1866261" y="11281"/>
          <a:ext cx="839477" cy="8394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36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89200" y="134220"/>
        <a:ext cx="593599" cy="593599"/>
      </dsp:txXfrm>
    </dsp:sp>
    <dsp:sp modelId="{B6D7F142-D22F-4E64-94D0-7CCCCA43C576}">
      <dsp:nvSpPr>
        <dsp:cNvPr id="0" name=""/>
        <dsp:cNvSpPr/>
      </dsp:nvSpPr>
      <dsp:spPr>
        <a:xfrm rot="5400000">
          <a:off x="2159249" y="2053964"/>
          <a:ext cx="25350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3501" y="165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79662" y="2064152"/>
        <a:ext cx="12675" cy="12675"/>
      </dsp:txXfrm>
    </dsp:sp>
    <dsp:sp modelId="{1268BE50-6324-43A5-8B42-047D950579A4}">
      <dsp:nvSpPr>
        <dsp:cNvPr id="0" name=""/>
        <dsp:cNvSpPr/>
      </dsp:nvSpPr>
      <dsp:spPr>
        <a:xfrm>
          <a:off x="1866261" y="2197240"/>
          <a:ext cx="839477" cy="83947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sz="1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89200" y="2320179"/>
        <a:ext cx="593599" cy="5935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7E9BC-A3B6-4887-BC6D-10188361FD16}">
      <dsp:nvSpPr>
        <dsp:cNvPr id="0" name=""/>
        <dsp:cNvSpPr/>
      </dsp:nvSpPr>
      <dsp:spPr>
        <a:xfrm>
          <a:off x="1771722" y="497296"/>
          <a:ext cx="3316595" cy="331659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F8BDC6-4D71-4265-A83A-4B72C28F7468}">
      <dsp:nvSpPr>
        <dsp:cNvPr id="0" name=""/>
        <dsp:cNvSpPr/>
      </dsp:nvSpPr>
      <dsp:spPr>
        <a:xfrm>
          <a:off x="1771722" y="497296"/>
          <a:ext cx="3316595" cy="331659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B306B4-3E6D-4F0A-8857-A37AF7141DB6}">
      <dsp:nvSpPr>
        <dsp:cNvPr id="0" name=""/>
        <dsp:cNvSpPr/>
      </dsp:nvSpPr>
      <dsp:spPr>
        <a:xfrm>
          <a:off x="1771722" y="497296"/>
          <a:ext cx="3316595" cy="3316595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07103-BF99-48BE-A563-474D804CCA4E}">
      <dsp:nvSpPr>
        <dsp:cNvPr id="0" name=""/>
        <dsp:cNvSpPr/>
      </dsp:nvSpPr>
      <dsp:spPr>
        <a:xfrm>
          <a:off x="1771722" y="497296"/>
          <a:ext cx="3316595" cy="3316595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BCDDF-B7DB-4E43-A19A-EAB372CB5910}">
      <dsp:nvSpPr>
        <dsp:cNvPr id="0" name=""/>
        <dsp:cNvSpPr/>
      </dsp:nvSpPr>
      <dsp:spPr>
        <a:xfrm>
          <a:off x="2666304" y="1391878"/>
          <a:ext cx="1527430" cy="15274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ครูและบุคลากร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10,161</a:t>
          </a:r>
        </a:p>
      </dsp:txBody>
      <dsp:txXfrm>
        <a:off x="2889991" y="1615565"/>
        <a:ext cx="1080056" cy="1080056"/>
      </dsp:txXfrm>
    </dsp:sp>
    <dsp:sp modelId="{E0B7C5C6-25EC-4E21-A648-E17ED6BCF89D}">
      <dsp:nvSpPr>
        <dsp:cNvPr id="0" name=""/>
        <dsp:cNvSpPr/>
      </dsp:nvSpPr>
      <dsp:spPr>
        <a:xfrm>
          <a:off x="2895419" y="1186"/>
          <a:ext cx="1069201" cy="10692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8,082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52000" y="157767"/>
        <a:ext cx="756039" cy="756039"/>
      </dsp:txXfrm>
    </dsp:sp>
    <dsp:sp modelId="{E3C5E744-050A-43CD-9F9F-774D62A4162F}">
      <dsp:nvSpPr>
        <dsp:cNvPr id="0" name=""/>
        <dsp:cNvSpPr/>
      </dsp:nvSpPr>
      <dsp:spPr>
        <a:xfrm>
          <a:off x="4515225" y="1620993"/>
          <a:ext cx="1069201" cy="1069201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2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557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671806" y="1777574"/>
        <a:ext cx="756039" cy="756039"/>
      </dsp:txXfrm>
    </dsp:sp>
    <dsp:sp modelId="{E20B2D3D-E0D3-4CA1-BB59-1C89AEED4BC0}">
      <dsp:nvSpPr>
        <dsp:cNvPr id="0" name=""/>
        <dsp:cNvSpPr/>
      </dsp:nvSpPr>
      <dsp:spPr>
        <a:xfrm>
          <a:off x="2895419" y="3240799"/>
          <a:ext cx="1069201" cy="1069201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อุดมศึกษา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686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52000" y="3397380"/>
        <a:ext cx="756039" cy="756039"/>
      </dsp:txXfrm>
    </dsp:sp>
    <dsp:sp modelId="{56F09D9C-8376-4051-9724-F824E9CF20F7}">
      <dsp:nvSpPr>
        <dsp:cNvPr id="0" name=""/>
        <dsp:cNvSpPr/>
      </dsp:nvSpPr>
      <dsp:spPr>
        <a:xfrm>
          <a:off x="1275612" y="1620993"/>
          <a:ext cx="1069201" cy="106920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2,077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32193" y="1777574"/>
        <a:ext cx="756039" cy="75603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4519E-007A-49C7-8DF6-54D9623CFC67}">
      <dsp:nvSpPr>
        <dsp:cNvPr id="0" name=""/>
        <dsp:cNvSpPr/>
      </dsp:nvSpPr>
      <dsp:spPr>
        <a:xfrm rot="5400000">
          <a:off x="3763664" y="-1463412"/>
          <a:ext cx="785812" cy="39120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โรงเรียนรัฐบาล  	39.68	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โรงเรียนเอกชน  	40.71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 </a:t>
          </a:r>
          <a:r>
            <a:rPr lang="th-TH" sz="2000" b="1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	36.78	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200537" y="138075"/>
        <a:ext cx="3873706" cy="709092"/>
      </dsp:txXfrm>
    </dsp:sp>
    <dsp:sp modelId="{F09DDD37-E584-4791-A52C-1B34A55879AC}">
      <dsp:nvSpPr>
        <dsp:cNvPr id="0" name=""/>
        <dsp:cNvSpPr/>
      </dsp:nvSpPr>
      <dsp:spPr>
        <a:xfrm>
          <a:off x="0" y="1488"/>
          <a:ext cx="2200537" cy="9822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ป.6</a:t>
          </a:r>
          <a:endParaRPr lang="th-TH" sz="5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7950" y="49438"/>
        <a:ext cx="2104637" cy="886365"/>
      </dsp:txXfrm>
    </dsp:sp>
    <dsp:sp modelId="{CA5299D7-67C9-4315-9A92-67150AF43B68}">
      <dsp:nvSpPr>
        <dsp:cNvPr id="0" name=""/>
        <dsp:cNvSpPr/>
      </dsp:nvSpPr>
      <dsp:spPr>
        <a:xfrm rot="5400000">
          <a:off x="3763664" y="-432033"/>
          <a:ext cx="785812" cy="3912066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โรงเรียนรัฐบาล  	36.03	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โรงเรียนเอกชน  	35.95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 </a:t>
          </a:r>
          <a:r>
            <a:rPr lang="th-TH" sz="2000" b="1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	31.87	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200537" y="1169454"/>
        <a:ext cx="3873706" cy="709092"/>
      </dsp:txXfrm>
    </dsp:sp>
    <dsp:sp modelId="{315552C7-1117-41DC-8C80-2AA875AA67D1}">
      <dsp:nvSpPr>
        <dsp:cNvPr id="0" name=""/>
        <dsp:cNvSpPr/>
      </dsp:nvSpPr>
      <dsp:spPr>
        <a:xfrm>
          <a:off x="0" y="1032867"/>
          <a:ext cx="2200537" cy="98226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ม.3</a:t>
          </a:r>
          <a:endParaRPr lang="th-TH" sz="5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7950" y="1080817"/>
        <a:ext cx="2104637" cy="886365"/>
      </dsp:txXfrm>
    </dsp:sp>
    <dsp:sp modelId="{8AA4B0B5-C127-40FB-8544-31053D06CEC8}">
      <dsp:nvSpPr>
        <dsp:cNvPr id="0" name=""/>
        <dsp:cNvSpPr/>
      </dsp:nvSpPr>
      <dsp:spPr>
        <a:xfrm rot="5400000">
          <a:off x="3763664" y="599345"/>
          <a:ext cx="785812" cy="3912066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โรงเรียนรัฐบาล  	31.85	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โรงเรียนเอกชน  	33.43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 </a:t>
          </a:r>
          <a:r>
            <a:rPr lang="th-TH" sz="2000" b="1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	29.61	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200537" y="2200832"/>
        <a:ext cx="3873706" cy="709092"/>
      </dsp:txXfrm>
    </dsp:sp>
    <dsp:sp modelId="{DAB61E63-F580-4C8E-9282-C137D104A7E3}">
      <dsp:nvSpPr>
        <dsp:cNvPr id="0" name=""/>
        <dsp:cNvSpPr/>
      </dsp:nvSpPr>
      <dsp:spPr>
        <a:xfrm>
          <a:off x="0" y="2064246"/>
          <a:ext cx="2200537" cy="9822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ม.6</a:t>
          </a:r>
          <a:endParaRPr lang="th-TH" sz="5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7950" y="2112196"/>
        <a:ext cx="2104637" cy="886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7CEB0-3BDD-452B-94BD-8E0761B23ACF}">
      <dsp:nvSpPr>
        <dsp:cNvPr id="0" name=""/>
        <dsp:cNvSpPr/>
      </dsp:nvSpPr>
      <dsp:spPr>
        <a:xfrm>
          <a:off x="1574" y="414778"/>
          <a:ext cx="1400954" cy="56038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ปฐมวัย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33,863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1765" y="414778"/>
        <a:ext cx="840573" cy="560381"/>
      </dsp:txXfrm>
    </dsp:sp>
    <dsp:sp modelId="{91B4EB3A-E082-4FF4-BBD4-C57C6DDA9E22}">
      <dsp:nvSpPr>
        <dsp:cNvPr id="0" name=""/>
        <dsp:cNvSpPr/>
      </dsp:nvSpPr>
      <dsp:spPr>
        <a:xfrm>
          <a:off x="1262432" y="414778"/>
          <a:ext cx="1400954" cy="560381"/>
        </a:xfrm>
        <a:prstGeom prst="chevron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14,837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542623" y="414778"/>
        <a:ext cx="840573" cy="560381"/>
      </dsp:txXfrm>
    </dsp:sp>
    <dsp:sp modelId="{696964BF-C3B7-4137-B2A6-1B2F7C50D740}">
      <dsp:nvSpPr>
        <dsp:cNvPr id="0" name=""/>
        <dsp:cNvSpPr/>
      </dsp:nvSpPr>
      <dsp:spPr>
        <a:xfrm>
          <a:off x="2523291" y="414778"/>
          <a:ext cx="1400954" cy="560381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9,718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03482" y="414778"/>
        <a:ext cx="840573" cy="560381"/>
      </dsp:txXfrm>
    </dsp:sp>
    <dsp:sp modelId="{7E2A22C0-D515-491B-9901-EEDC23ED3264}">
      <dsp:nvSpPr>
        <dsp:cNvPr id="0" name=""/>
        <dsp:cNvSpPr/>
      </dsp:nvSpPr>
      <dsp:spPr>
        <a:xfrm>
          <a:off x="3784150" y="414778"/>
          <a:ext cx="1400954" cy="560381"/>
        </a:xfrm>
        <a:prstGeom prst="chevron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9290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064341" y="414778"/>
        <a:ext cx="840573" cy="560381"/>
      </dsp:txXfrm>
    </dsp:sp>
    <dsp:sp modelId="{601444AD-0FAF-4C9B-AEC0-959B7F4483B4}">
      <dsp:nvSpPr>
        <dsp:cNvPr id="0" name=""/>
        <dsp:cNvSpPr/>
      </dsp:nvSpPr>
      <dsp:spPr>
        <a:xfrm>
          <a:off x="5045008" y="414778"/>
          <a:ext cx="1400954" cy="560381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18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325199" y="414778"/>
        <a:ext cx="840573" cy="560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7CEB0-3BDD-452B-94BD-8E0761B23ACF}">
      <dsp:nvSpPr>
        <dsp:cNvPr id="0" name=""/>
        <dsp:cNvSpPr/>
      </dsp:nvSpPr>
      <dsp:spPr>
        <a:xfrm>
          <a:off x="3148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ประถมศึกษา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68,276</a:t>
          </a:r>
          <a:endParaRPr lang="th-TH" sz="14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7375" y="486768"/>
        <a:ext cx="702681" cy="468453"/>
      </dsp:txXfrm>
    </dsp:sp>
    <dsp:sp modelId="{91B4EB3A-E082-4FF4-BBD4-C57C6DDA9E22}">
      <dsp:nvSpPr>
        <dsp:cNvPr id="0" name=""/>
        <dsp:cNvSpPr/>
      </dsp:nvSpPr>
      <dsp:spPr>
        <a:xfrm>
          <a:off x="1057169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44,307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91396" y="486768"/>
        <a:ext cx="702681" cy="468453"/>
      </dsp:txXfrm>
    </dsp:sp>
    <dsp:sp modelId="{696964BF-C3B7-4137-B2A6-1B2F7C50D740}">
      <dsp:nvSpPr>
        <dsp:cNvPr id="0" name=""/>
        <dsp:cNvSpPr/>
      </dsp:nvSpPr>
      <dsp:spPr>
        <a:xfrm>
          <a:off x="2111190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21,567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45417" y="486768"/>
        <a:ext cx="702681" cy="468453"/>
      </dsp:txXfrm>
    </dsp:sp>
    <dsp:sp modelId="{7E2A22C0-D515-491B-9901-EEDC23ED3264}">
      <dsp:nvSpPr>
        <dsp:cNvPr id="0" name=""/>
        <dsp:cNvSpPr/>
      </dsp:nvSpPr>
      <dsp:spPr>
        <a:xfrm>
          <a:off x="3165211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1,814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399438" y="486768"/>
        <a:ext cx="702681" cy="468453"/>
      </dsp:txXfrm>
    </dsp:sp>
    <dsp:sp modelId="{601444AD-0FAF-4C9B-AEC0-959B7F4483B4}">
      <dsp:nvSpPr>
        <dsp:cNvPr id="0" name=""/>
        <dsp:cNvSpPr/>
      </dsp:nvSpPr>
      <dsp:spPr>
        <a:xfrm>
          <a:off x="4219232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550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453459" y="486768"/>
        <a:ext cx="702681" cy="468453"/>
      </dsp:txXfrm>
    </dsp:sp>
    <dsp:sp modelId="{86C58D60-BF21-46A1-B5E8-8139487175EE}">
      <dsp:nvSpPr>
        <dsp:cNvPr id="0" name=""/>
        <dsp:cNvSpPr/>
      </dsp:nvSpPr>
      <dsp:spPr>
        <a:xfrm>
          <a:off x="5273254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</a:t>
          </a:r>
          <a:endParaRPr lang="th-TH" sz="13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507481" y="486768"/>
        <a:ext cx="702681" cy="4684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7CEB0-3BDD-452B-94BD-8E0761B23ACF}">
      <dsp:nvSpPr>
        <dsp:cNvPr id="0" name=""/>
        <dsp:cNvSpPr/>
      </dsp:nvSpPr>
      <dsp:spPr>
        <a:xfrm>
          <a:off x="3148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ม.ต้น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38,187</a:t>
          </a:r>
          <a:endParaRPr lang="th-TH" sz="14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7375" y="486768"/>
        <a:ext cx="702681" cy="468453"/>
      </dsp:txXfrm>
    </dsp:sp>
    <dsp:sp modelId="{91B4EB3A-E082-4FF4-BBD4-C57C6DDA9E22}">
      <dsp:nvSpPr>
        <dsp:cNvPr id="0" name=""/>
        <dsp:cNvSpPr/>
      </dsp:nvSpPr>
      <dsp:spPr>
        <a:xfrm>
          <a:off x="1057169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25,887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91396" y="486768"/>
        <a:ext cx="702681" cy="468453"/>
      </dsp:txXfrm>
    </dsp:sp>
    <dsp:sp modelId="{696964BF-C3B7-4137-B2A6-1B2F7C50D740}">
      <dsp:nvSpPr>
        <dsp:cNvPr id="0" name=""/>
        <dsp:cNvSpPr/>
      </dsp:nvSpPr>
      <dsp:spPr>
        <a:xfrm>
          <a:off x="2111190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5,110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45417" y="486768"/>
        <a:ext cx="702681" cy="468453"/>
      </dsp:txXfrm>
    </dsp:sp>
    <dsp:sp modelId="{7E2A22C0-D515-491B-9901-EEDC23ED3264}">
      <dsp:nvSpPr>
        <dsp:cNvPr id="0" name=""/>
        <dsp:cNvSpPr/>
      </dsp:nvSpPr>
      <dsp:spPr>
        <a:xfrm>
          <a:off x="3165211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1,048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399438" y="486768"/>
        <a:ext cx="702681" cy="468453"/>
      </dsp:txXfrm>
    </dsp:sp>
    <dsp:sp modelId="{601444AD-0FAF-4C9B-AEC0-959B7F4483B4}">
      <dsp:nvSpPr>
        <dsp:cNvPr id="0" name=""/>
        <dsp:cNvSpPr/>
      </dsp:nvSpPr>
      <dsp:spPr>
        <a:xfrm>
          <a:off x="4219232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5753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453459" y="486768"/>
        <a:ext cx="702681" cy="468453"/>
      </dsp:txXfrm>
    </dsp:sp>
    <dsp:sp modelId="{86C58D60-BF21-46A1-B5E8-8139487175EE}">
      <dsp:nvSpPr>
        <dsp:cNvPr id="0" name=""/>
        <dsp:cNvSpPr/>
      </dsp:nvSpPr>
      <dsp:spPr>
        <a:xfrm>
          <a:off x="5273254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389</a:t>
          </a:r>
          <a:endParaRPr lang="th-TH" sz="13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507481" y="486768"/>
        <a:ext cx="702681" cy="468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7CEB0-3BDD-452B-94BD-8E0761B23ACF}">
      <dsp:nvSpPr>
        <dsp:cNvPr id="0" name=""/>
        <dsp:cNvSpPr/>
      </dsp:nvSpPr>
      <dsp:spPr>
        <a:xfrm>
          <a:off x="3148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ม.ปลาย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25,956</a:t>
          </a:r>
          <a:endParaRPr lang="th-TH" sz="14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7375" y="486768"/>
        <a:ext cx="702681" cy="468453"/>
      </dsp:txXfrm>
    </dsp:sp>
    <dsp:sp modelId="{91B4EB3A-E082-4FF4-BBD4-C57C6DDA9E22}">
      <dsp:nvSpPr>
        <dsp:cNvPr id="0" name=""/>
        <dsp:cNvSpPr/>
      </dsp:nvSpPr>
      <dsp:spPr>
        <a:xfrm>
          <a:off x="1057169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15,737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91396" y="486768"/>
        <a:ext cx="702681" cy="468453"/>
      </dsp:txXfrm>
    </dsp:sp>
    <dsp:sp modelId="{696964BF-C3B7-4137-B2A6-1B2F7C50D740}">
      <dsp:nvSpPr>
        <dsp:cNvPr id="0" name=""/>
        <dsp:cNvSpPr/>
      </dsp:nvSpPr>
      <dsp:spPr>
        <a:xfrm>
          <a:off x="2111190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1,537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45417" y="486768"/>
        <a:ext cx="702681" cy="468453"/>
      </dsp:txXfrm>
    </dsp:sp>
    <dsp:sp modelId="{7E2A22C0-D515-491B-9901-EEDC23ED3264}">
      <dsp:nvSpPr>
        <dsp:cNvPr id="0" name=""/>
        <dsp:cNvSpPr/>
      </dsp:nvSpPr>
      <dsp:spPr>
        <a:xfrm>
          <a:off x="3165211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523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399438" y="486768"/>
        <a:ext cx="702681" cy="468453"/>
      </dsp:txXfrm>
    </dsp:sp>
    <dsp:sp modelId="{601444AD-0FAF-4C9B-AEC0-959B7F4483B4}">
      <dsp:nvSpPr>
        <dsp:cNvPr id="0" name=""/>
        <dsp:cNvSpPr/>
      </dsp:nvSpPr>
      <dsp:spPr>
        <a:xfrm>
          <a:off x="4219232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7,961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453459" y="486768"/>
        <a:ext cx="702681" cy="468453"/>
      </dsp:txXfrm>
    </dsp:sp>
    <dsp:sp modelId="{86C58D60-BF21-46A1-B5E8-8139487175EE}">
      <dsp:nvSpPr>
        <dsp:cNvPr id="0" name=""/>
        <dsp:cNvSpPr/>
      </dsp:nvSpPr>
      <dsp:spPr>
        <a:xfrm>
          <a:off x="5273254" y="486768"/>
          <a:ext cx="1171134" cy="46845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198</a:t>
          </a:r>
          <a:endParaRPr lang="th-TH" sz="13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507481" y="486768"/>
        <a:ext cx="702681" cy="4684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7CEB0-3BDD-452B-94BD-8E0761B23ACF}">
      <dsp:nvSpPr>
        <dsp:cNvPr id="0" name=""/>
        <dsp:cNvSpPr/>
      </dsp:nvSpPr>
      <dsp:spPr>
        <a:xfrm>
          <a:off x="2990" y="372802"/>
          <a:ext cx="1740960" cy="69638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ปวช</a:t>
          </a:r>
          <a:endParaRPr lang="th-TH" sz="2000" b="1" kern="1200" dirty="0" smtClean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7,553</a:t>
          </a:r>
          <a:endParaRPr lang="th-TH" sz="20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1182" y="372802"/>
        <a:ext cx="1044576" cy="696384"/>
      </dsp:txXfrm>
    </dsp:sp>
    <dsp:sp modelId="{91B4EB3A-E082-4FF4-BBD4-C57C6DDA9E22}">
      <dsp:nvSpPr>
        <dsp:cNvPr id="0" name=""/>
        <dsp:cNvSpPr/>
      </dsp:nvSpPr>
      <dsp:spPr>
        <a:xfrm>
          <a:off x="1569855" y="372802"/>
          <a:ext cx="1740960" cy="696384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4,756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18047" y="372802"/>
        <a:ext cx="1044576" cy="696384"/>
      </dsp:txXfrm>
    </dsp:sp>
    <dsp:sp modelId="{696964BF-C3B7-4137-B2A6-1B2F7C50D740}">
      <dsp:nvSpPr>
        <dsp:cNvPr id="0" name=""/>
        <dsp:cNvSpPr/>
      </dsp:nvSpPr>
      <dsp:spPr>
        <a:xfrm>
          <a:off x="3136720" y="372802"/>
          <a:ext cx="1740960" cy="696384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2,415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484912" y="372802"/>
        <a:ext cx="1044576" cy="696384"/>
      </dsp:txXfrm>
    </dsp:sp>
    <dsp:sp modelId="{7E2A22C0-D515-491B-9901-EEDC23ED3264}">
      <dsp:nvSpPr>
        <dsp:cNvPr id="0" name=""/>
        <dsp:cNvSpPr/>
      </dsp:nvSpPr>
      <dsp:spPr>
        <a:xfrm>
          <a:off x="4703585" y="372802"/>
          <a:ext cx="1740960" cy="696384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382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051777" y="372802"/>
        <a:ext cx="1044576" cy="696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7CEB0-3BDD-452B-94BD-8E0761B23ACF}">
      <dsp:nvSpPr>
        <dsp:cNvPr id="0" name=""/>
        <dsp:cNvSpPr/>
      </dsp:nvSpPr>
      <dsp:spPr>
        <a:xfrm>
          <a:off x="2990" y="372802"/>
          <a:ext cx="1740960" cy="69638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ปวส</a:t>
          </a:r>
          <a:endParaRPr lang="th-TH" sz="2000" b="1" kern="1200" dirty="0" smtClean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3,773</a:t>
          </a:r>
          <a:endParaRPr lang="th-TH" sz="20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1182" y="372802"/>
        <a:ext cx="1044576" cy="696384"/>
      </dsp:txXfrm>
    </dsp:sp>
    <dsp:sp modelId="{91B4EB3A-E082-4FF4-BBD4-C57C6DDA9E22}">
      <dsp:nvSpPr>
        <dsp:cNvPr id="0" name=""/>
        <dsp:cNvSpPr/>
      </dsp:nvSpPr>
      <dsp:spPr>
        <a:xfrm>
          <a:off x="1569855" y="372802"/>
          <a:ext cx="1740960" cy="696384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3,089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18047" y="372802"/>
        <a:ext cx="1044576" cy="696384"/>
      </dsp:txXfrm>
    </dsp:sp>
    <dsp:sp modelId="{696964BF-C3B7-4137-B2A6-1B2F7C50D740}">
      <dsp:nvSpPr>
        <dsp:cNvPr id="0" name=""/>
        <dsp:cNvSpPr/>
      </dsp:nvSpPr>
      <dsp:spPr>
        <a:xfrm>
          <a:off x="3136720" y="372802"/>
          <a:ext cx="1740960" cy="696384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684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484912" y="372802"/>
        <a:ext cx="1044576" cy="696384"/>
      </dsp:txXfrm>
    </dsp:sp>
    <dsp:sp modelId="{7E2A22C0-D515-491B-9901-EEDC23ED3264}">
      <dsp:nvSpPr>
        <dsp:cNvPr id="0" name=""/>
        <dsp:cNvSpPr/>
      </dsp:nvSpPr>
      <dsp:spPr>
        <a:xfrm>
          <a:off x="4706576" y="360038"/>
          <a:ext cx="1740960" cy="696384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0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054768" y="360038"/>
        <a:ext cx="1044576" cy="696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7CEB0-3BDD-452B-94BD-8E0761B23ACF}">
      <dsp:nvSpPr>
        <dsp:cNvPr id="0" name=""/>
        <dsp:cNvSpPr/>
      </dsp:nvSpPr>
      <dsp:spPr>
        <a:xfrm>
          <a:off x="1574" y="440804"/>
          <a:ext cx="1400954" cy="56038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ป.ตรี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8,126</a:t>
          </a:r>
          <a:endParaRPr lang="th-TH" sz="20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1765" y="440804"/>
        <a:ext cx="840573" cy="560381"/>
      </dsp:txXfrm>
    </dsp:sp>
    <dsp:sp modelId="{91B4EB3A-E082-4FF4-BBD4-C57C6DDA9E22}">
      <dsp:nvSpPr>
        <dsp:cNvPr id="0" name=""/>
        <dsp:cNvSpPr/>
      </dsp:nvSpPr>
      <dsp:spPr>
        <a:xfrm>
          <a:off x="1262432" y="440804"/>
          <a:ext cx="1400954" cy="560381"/>
        </a:xfrm>
        <a:prstGeom prst="chevron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7,404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542623" y="440804"/>
        <a:ext cx="840573" cy="560381"/>
      </dsp:txXfrm>
    </dsp:sp>
    <dsp:sp modelId="{33DAA4DB-50E6-487A-96E6-22D8AD02874F}">
      <dsp:nvSpPr>
        <dsp:cNvPr id="0" name=""/>
        <dsp:cNvSpPr/>
      </dsp:nvSpPr>
      <dsp:spPr>
        <a:xfrm>
          <a:off x="2523291" y="440804"/>
          <a:ext cx="1400954" cy="560381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พลศึกษา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637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03482" y="440804"/>
        <a:ext cx="840573" cy="560381"/>
      </dsp:txXfrm>
    </dsp:sp>
    <dsp:sp modelId="{696964BF-C3B7-4137-B2A6-1B2F7C50D740}">
      <dsp:nvSpPr>
        <dsp:cNvPr id="0" name=""/>
        <dsp:cNvSpPr/>
      </dsp:nvSpPr>
      <dsp:spPr>
        <a:xfrm>
          <a:off x="3784150" y="440804"/>
          <a:ext cx="1400954" cy="560381"/>
        </a:xfrm>
        <a:prstGeom prst="chevron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064341" y="440804"/>
        <a:ext cx="840573" cy="560381"/>
      </dsp:txXfrm>
    </dsp:sp>
    <dsp:sp modelId="{7E2A22C0-D515-491B-9901-EEDC23ED3264}">
      <dsp:nvSpPr>
        <dsp:cNvPr id="0" name=""/>
        <dsp:cNvSpPr/>
      </dsp:nvSpPr>
      <dsp:spPr>
        <a:xfrm>
          <a:off x="5046582" y="430532"/>
          <a:ext cx="1400954" cy="560381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อาชีวะ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85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326773" y="430532"/>
        <a:ext cx="840573" cy="56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26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26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C0742-2311-46C5-B311-90249F6927BF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10486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34487" y="6514279"/>
            <a:ext cx="4310486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A0F90-84A9-4344-AAE1-785B071E78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96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2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2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7125C-5385-413D-A9B8-8C00EED55642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008438" y="514350"/>
            <a:ext cx="1930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310486" cy="342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34487" y="6513911"/>
            <a:ext cx="4310486" cy="342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40EB3-9822-450E-9472-AD5E46493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417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40EB3-9822-450E-9472-AD5E46493D3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791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540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7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329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625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910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25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137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17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121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259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322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5E194-9242-449E-A5A1-FB42A503E2CC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1485-A596-4964-99FA-A993A25358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714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gif"/><Relationship Id="rId9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44.png"/><Relationship Id="rId18" Type="http://schemas.openxmlformats.org/officeDocument/2006/relationships/image" Target="../media/image49.jpg"/><Relationship Id="rId3" Type="http://schemas.openxmlformats.org/officeDocument/2006/relationships/image" Target="../media/image2.gif"/><Relationship Id="rId7" Type="http://schemas.openxmlformats.org/officeDocument/2006/relationships/image" Target="../media/image2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g"/><Relationship Id="rId2" Type="http://schemas.openxmlformats.org/officeDocument/2006/relationships/image" Target="../media/image1.gif"/><Relationship Id="rId16" Type="http://schemas.openxmlformats.org/officeDocument/2006/relationships/image" Target="../media/image47.jpe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19.gif"/><Relationship Id="rId5" Type="http://schemas.openxmlformats.org/officeDocument/2006/relationships/image" Target="../media/image27.jpeg"/><Relationship Id="rId15" Type="http://schemas.openxmlformats.org/officeDocument/2006/relationships/image" Target="../media/image46.png"/><Relationship Id="rId10" Type="http://schemas.openxmlformats.org/officeDocument/2006/relationships/image" Target="../media/image17.gif"/><Relationship Id="rId19" Type="http://schemas.openxmlformats.org/officeDocument/2006/relationships/image" Target="../media/image50.png"/><Relationship Id="rId4" Type="http://schemas.openxmlformats.org/officeDocument/2006/relationships/chart" Target="../charts/chart4.xml"/><Relationship Id="rId9" Type="http://schemas.openxmlformats.org/officeDocument/2006/relationships/image" Target="../media/image18.gif"/><Relationship Id="rId1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.gif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g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2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10" Type="http://schemas.openxmlformats.org/officeDocument/2006/relationships/image" Target="../media/image52.jpg"/><Relationship Id="rId4" Type="http://schemas.openxmlformats.org/officeDocument/2006/relationships/diagramData" Target="../diagrams/data21.xml"/><Relationship Id="rId9" Type="http://schemas.openxmlformats.org/officeDocument/2006/relationships/image" Target="../media/image6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image" Target="../media/image2.gif"/><Relationship Id="rId7" Type="http://schemas.openxmlformats.org/officeDocument/2006/relationships/image" Target="../media/image6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g"/><Relationship Id="rId5" Type="http://schemas.openxmlformats.org/officeDocument/2006/relationships/image" Target="../media/image62.gif"/><Relationship Id="rId4" Type="http://schemas.openxmlformats.org/officeDocument/2006/relationships/chart" Target="../charts/chart5.xml"/><Relationship Id="rId9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2.gif"/><Relationship Id="rId7" Type="http://schemas.openxmlformats.org/officeDocument/2006/relationships/diagramQuickStyle" Target="../diagrams/quickStyle2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chart" Target="../charts/chart9.xml"/><Relationship Id="rId9" Type="http://schemas.microsoft.com/office/2007/relationships/diagramDrawing" Target="../diagrams/drawing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2.gif"/><Relationship Id="rId7" Type="http://schemas.openxmlformats.org/officeDocument/2006/relationships/chart" Target="../charts/chart1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6.jpeg"/><Relationship Id="rId4" Type="http://schemas.openxmlformats.org/officeDocument/2006/relationships/chart" Target="../charts/chart10.xml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2.gif"/><Relationship Id="rId7" Type="http://schemas.openxmlformats.org/officeDocument/2006/relationships/image" Target="../media/image1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69.jpg"/><Relationship Id="rId4" Type="http://schemas.openxmlformats.org/officeDocument/2006/relationships/image" Target="../media/image6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2.gif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11" Type="http://schemas.openxmlformats.org/officeDocument/2006/relationships/image" Target="../media/image78.jpg"/><Relationship Id="rId5" Type="http://schemas.openxmlformats.org/officeDocument/2006/relationships/image" Target="../media/image72.jpeg"/><Relationship Id="rId10" Type="http://schemas.openxmlformats.org/officeDocument/2006/relationships/image" Target="../media/image77.jp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gif"/><Relationship Id="rId7" Type="http://schemas.openxmlformats.org/officeDocument/2006/relationships/image" Target="../media/image10.jpeg"/><Relationship Id="rId12" Type="http://schemas.openxmlformats.org/officeDocument/2006/relationships/image" Target="../media/image15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2.gi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jpg"/><Relationship Id="rId18" Type="http://schemas.openxmlformats.org/officeDocument/2006/relationships/diagramColors" Target="../diagrams/colors1.xml"/><Relationship Id="rId3" Type="http://schemas.openxmlformats.org/officeDocument/2006/relationships/image" Target="../media/image2.gif"/><Relationship Id="rId21" Type="http://schemas.openxmlformats.org/officeDocument/2006/relationships/diagramLayout" Target="../diagrams/layout2.xml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17" Type="http://schemas.openxmlformats.org/officeDocument/2006/relationships/diagramQuickStyle" Target="../diagrams/quickStyle1.xml"/><Relationship Id="rId2" Type="http://schemas.openxmlformats.org/officeDocument/2006/relationships/image" Target="../media/image1.gif"/><Relationship Id="rId16" Type="http://schemas.openxmlformats.org/officeDocument/2006/relationships/diagramLayout" Target="../diagrams/layout1.xml"/><Relationship Id="rId20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24" Type="http://schemas.microsoft.com/office/2007/relationships/diagramDrawing" Target="../diagrams/drawing2.xml"/><Relationship Id="rId5" Type="http://schemas.openxmlformats.org/officeDocument/2006/relationships/image" Target="../media/image17.gif"/><Relationship Id="rId15" Type="http://schemas.openxmlformats.org/officeDocument/2006/relationships/diagramData" Target="../diagrams/data1.xml"/><Relationship Id="rId23" Type="http://schemas.openxmlformats.org/officeDocument/2006/relationships/diagramColors" Target="../diagrams/colors2.xml"/><Relationship Id="rId10" Type="http://schemas.openxmlformats.org/officeDocument/2006/relationships/image" Target="../media/image22.jpeg"/><Relationship Id="rId19" Type="http://schemas.microsoft.com/office/2007/relationships/diagramDrawing" Target="../diagrams/drawing1.xml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g"/><Relationship Id="rId22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1.gif"/><Relationship Id="rId7" Type="http://schemas.openxmlformats.org/officeDocument/2006/relationships/image" Target="../media/image29.jpe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" Type="http://schemas.openxmlformats.org/officeDocument/2006/relationships/chart" Target="../charts/chart3.xml"/><Relationship Id="rId16" Type="http://schemas.openxmlformats.org/officeDocument/2006/relationships/image" Target="../media/image34.gif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9.gif"/><Relationship Id="rId5" Type="http://schemas.openxmlformats.org/officeDocument/2006/relationships/image" Target="../media/image27.jpeg"/><Relationship Id="rId15" Type="http://schemas.openxmlformats.org/officeDocument/2006/relationships/image" Target="../media/image33.png"/><Relationship Id="rId10" Type="http://schemas.openxmlformats.org/officeDocument/2006/relationships/image" Target="../media/image17.gif"/><Relationship Id="rId19" Type="http://schemas.openxmlformats.org/officeDocument/2006/relationships/image" Target="../media/image37.png"/><Relationship Id="rId4" Type="http://schemas.openxmlformats.org/officeDocument/2006/relationships/image" Target="../media/image2.gif"/><Relationship Id="rId9" Type="http://schemas.openxmlformats.org/officeDocument/2006/relationships/image" Target="../media/image18.gif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9" Type="http://schemas.openxmlformats.org/officeDocument/2006/relationships/diagramData" Target="../diagrams/data10.xml"/><Relationship Id="rId3" Type="http://schemas.openxmlformats.org/officeDocument/2006/relationships/image" Target="../media/image2.gif"/><Relationship Id="rId21" Type="http://schemas.openxmlformats.org/officeDocument/2006/relationships/diagramQuickStyle" Target="../diagrams/quickStyle6.xml"/><Relationship Id="rId34" Type="http://schemas.openxmlformats.org/officeDocument/2006/relationships/diagramData" Target="../diagrams/data9.xml"/><Relationship Id="rId42" Type="http://schemas.openxmlformats.org/officeDocument/2006/relationships/diagramColors" Target="../diagrams/colors10.xml"/><Relationship Id="rId47" Type="http://schemas.openxmlformats.org/officeDocument/2006/relationships/diagramColors" Target="../diagrams/colors11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33" Type="http://schemas.microsoft.com/office/2007/relationships/diagramDrawing" Target="../diagrams/drawing8.xml"/><Relationship Id="rId38" Type="http://schemas.microsoft.com/office/2007/relationships/diagramDrawing" Target="../diagrams/drawing9.xml"/><Relationship Id="rId46" Type="http://schemas.openxmlformats.org/officeDocument/2006/relationships/diagramQuickStyle" Target="../diagrams/quickStyle11.xml"/><Relationship Id="rId2" Type="http://schemas.openxmlformats.org/officeDocument/2006/relationships/image" Target="../media/image1.gif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29" Type="http://schemas.openxmlformats.org/officeDocument/2006/relationships/diagramData" Target="../diagrams/data8.xml"/><Relationship Id="rId41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32" Type="http://schemas.openxmlformats.org/officeDocument/2006/relationships/diagramColors" Target="../diagrams/colors8.xml"/><Relationship Id="rId37" Type="http://schemas.openxmlformats.org/officeDocument/2006/relationships/diagramColors" Target="../diagrams/colors9.xml"/><Relationship Id="rId40" Type="http://schemas.openxmlformats.org/officeDocument/2006/relationships/diagramLayout" Target="../diagrams/layout10.xml"/><Relationship Id="rId45" Type="http://schemas.openxmlformats.org/officeDocument/2006/relationships/diagramLayout" Target="../diagrams/layout11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36" Type="http://schemas.openxmlformats.org/officeDocument/2006/relationships/diagramQuickStyle" Target="../diagrams/quickStyle9.xml"/><Relationship Id="rId49" Type="http://schemas.openxmlformats.org/officeDocument/2006/relationships/image" Target="../media/image41.png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31" Type="http://schemas.openxmlformats.org/officeDocument/2006/relationships/diagramQuickStyle" Target="../diagrams/quickStyle8.xml"/><Relationship Id="rId44" Type="http://schemas.openxmlformats.org/officeDocument/2006/relationships/diagramData" Target="../diagrams/data11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Relationship Id="rId30" Type="http://schemas.openxmlformats.org/officeDocument/2006/relationships/diagramLayout" Target="../diagrams/layout8.xml"/><Relationship Id="rId35" Type="http://schemas.openxmlformats.org/officeDocument/2006/relationships/diagramLayout" Target="../diagrams/layout9.xml"/><Relationship Id="rId43" Type="http://schemas.microsoft.com/office/2007/relationships/diagramDrawing" Target="../diagrams/drawing10.xml"/><Relationship Id="rId48" Type="http://schemas.microsoft.com/office/2007/relationships/diagramDrawing" Target="../diagrams/drawing11.xml"/><Relationship Id="rId8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microsoft.com/office/2007/relationships/diagramDrawing" Target="../diagrams/drawing14.xml"/><Relationship Id="rId3" Type="http://schemas.openxmlformats.org/officeDocument/2006/relationships/image" Target="../media/image2.gif"/><Relationship Id="rId21" Type="http://schemas.openxmlformats.org/officeDocument/2006/relationships/diagramQuickStyle" Target="../diagrams/quickStyle15.xml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diagramColors" Target="../diagrams/colors14.xml"/><Relationship Id="rId2" Type="http://schemas.openxmlformats.org/officeDocument/2006/relationships/image" Target="../media/image1.gif"/><Relationship Id="rId16" Type="http://schemas.openxmlformats.org/officeDocument/2006/relationships/diagramQuickStyle" Target="../diagrams/quickStyle14.xml"/><Relationship Id="rId20" Type="http://schemas.openxmlformats.org/officeDocument/2006/relationships/diagramLayout" Target="../diagrams/layout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5" Type="http://schemas.openxmlformats.org/officeDocument/2006/relationships/diagramLayout" Target="../diagrams/layout14.xml"/><Relationship Id="rId23" Type="http://schemas.microsoft.com/office/2007/relationships/diagramDrawing" Target="../diagrams/drawing15.xml"/><Relationship Id="rId10" Type="http://schemas.openxmlformats.org/officeDocument/2006/relationships/diagramLayout" Target="../diagrams/layout13.xml"/><Relationship Id="rId19" Type="http://schemas.openxmlformats.org/officeDocument/2006/relationships/diagramData" Target="../diagrams/data15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diagramData" Target="../diagrams/data14.xml"/><Relationship Id="rId22" Type="http://schemas.openxmlformats.org/officeDocument/2006/relationships/diagramColors" Target="../diagrams/colors1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18" Type="http://schemas.microsoft.com/office/2007/relationships/diagramDrawing" Target="../diagrams/drawing18.xml"/><Relationship Id="rId26" Type="http://schemas.openxmlformats.org/officeDocument/2006/relationships/diagramQuickStyle" Target="../diagrams/quickStyle20.xml"/><Relationship Id="rId3" Type="http://schemas.openxmlformats.org/officeDocument/2006/relationships/image" Target="../media/image2.gif"/><Relationship Id="rId21" Type="http://schemas.openxmlformats.org/officeDocument/2006/relationships/diagramQuickStyle" Target="../diagrams/quickStyle19.xml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17" Type="http://schemas.openxmlformats.org/officeDocument/2006/relationships/diagramColors" Target="../diagrams/colors18.xml"/><Relationship Id="rId25" Type="http://schemas.openxmlformats.org/officeDocument/2006/relationships/diagramLayout" Target="../diagrams/layout20.xml"/><Relationship Id="rId2" Type="http://schemas.openxmlformats.org/officeDocument/2006/relationships/image" Target="../media/image1.gif"/><Relationship Id="rId16" Type="http://schemas.openxmlformats.org/officeDocument/2006/relationships/diagramQuickStyle" Target="../diagrams/quickStyle18.xml"/><Relationship Id="rId20" Type="http://schemas.openxmlformats.org/officeDocument/2006/relationships/diagramLayout" Target="../diagrams/layout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24" Type="http://schemas.openxmlformats.org/officeDocument/2006/relationships/diagramData" Target="../diagrams/data20.xml"/><Relationship Id="rId5" Type="http://schemas.openxmlformats.org/officeDocument/2006/relationships/diagramLayout" Target="../diagrams/layout16.xml"/><Relationship Id="rId15" Type="http://schemas.openxmlformats.org/officeDocument/2006/relationships/diagramLayout" Target="../diagrams/layout18.xml"/><Relationship Id="rId23" Type="http://schemas.microsoft.com/office/2007/relationships/diagramDrawing" Target="../diagrams/drawing19.xml"/><Relationship Id="rId28" Type="http://schemas.microsoft.com/office/2007/relationships/diagramDrawing" Target="../diagrams/drawing20.xml"/><Relationship Id="rId10" Type="http://schemas.openxmlformats.org/officeDocument/2006/relationships/diagramLayout" Target="../diagrams/layout17.xml"/><Relationship Id="rId19" Type="http://schemas.openxmlformats.org/officeDocument/2006/relationships/diagramData" Target="../diagrams/data19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diagramData" Target="../diagrams/data18.xml"/><Relationship Id="rId22" Type="http://schemas.openxmlformats.org/officeDocument/2006/relationships/diagramColors" Target="../diagrams/colors19.xml"/><Relationship Id="rId27" Type="http://schemas.openxmlformats.org/officeDocument/2006/relationships/diagramColors" Target="../diagrams/colors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57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 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54768" y="971600"/>
            <a:ext cx="3348320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8" y="1103764"/>
            <a:ext cx="616843" cy="110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98711" y="1240177"/>
            <a:ext cx="245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ประชากรจังหวัดเพชรบูรณ์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995,223 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3429001" y="971600"/>
            <a:ext cx="3312368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3429000" y="978152"/>
            <a:ext cx="3356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ประชากรวัยเรียนจังหวัดเพชรบูรณ์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(อายุ 3-24 ปี)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273,375 คน </a:t>
            </a: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9" y="1367091"/>
            <a:ext cx="1306472" cy="93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สี่เหลี่ยมผืนผ้ามุมมน 23"/>
          <p:cNvSpPr/>
          <p:nvPr/>
        </p:nvSpPr>
        <p:spPr>
          <a:xfrm>
            <a:off x="54768" y="2411760"/>
            <a:ext cx="6731223" cy="25202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TextBox 25"/>
          <p:cNvSpPr txBox="1"/>
          <p:nvPr/>
        </p:nvSpPr>
        <p:spPr>
          <a:xfrm>
            <a:off x="187524" y="2411760"/>
            <a:ext cx="64680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ประชากรวัยเรียนกลุ่มระดับการศึกษาขั้นพื้นฐาน (3-17 ปี)  จำนวน 176,399 คน</a:t>
            </a:r>
          </a:p>
          <a:p>
            <a:pPr lvl="1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 วัยเรียนก่อนประถมศึกษา (3-5 ปี) 	     จำนวน 34,097 คน </a:t>
            </a:r>
          </a:p>
          <a:p>
            <a:pPr lvl="1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วัยเรียนระดับประถมศึกษา (6-11 ปี)	     จำนวน 69,691  คน</a:t>
            </a:r>
          </a:p>
          <a:p>
            <a:pPr lvl="1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1.3 วัยเรียนระดับ ม.ต้น (12-14 ปี) 	     จำนวน 35,566 คน</a:t>
            </a:r>
          </a:p>
          <a:p>
            <a:pPr lvl="1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 วัยเรียนระดับ ม.ปลาย (15-17 ปี) 	     จำนวน 37,045 คน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9886" y="3936122"/>
            <a:ext cx="6586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ประชากรวัยเรียนกลุ่มระดับอุดมศึกษา (18-24 ปี)     จำนวน 96,976 คน</a:t>
            </a:r>
          </a:p>
          <a:p>
            <a:pPr lvl="1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2.1 วัยเรียนระดับปริญญาตรีหรือต่ำกว่า (18-21 ปี)  จำนวน 14,256 คน</a:t>
            </a:r>
          </a:p>
          <a:p>
            <a:pPr lvl="1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2.2 วัยเรียนระดับปริญญาตรีหรือสูงกว่า (18-24 ปี)   จำนวน 96,976 คน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0" r="10033"/>
          <a:stretch/>
        </p:blipFill>
        <p:spPr>
          <a:xfrm>
            <a:off x="5795420" y="2771800"/>
            <a:ext cx="831095" cy="1022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รูปภาพ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2100" r="9333"/>
          <a:stretch/>
        </p:blipFill>
        <p:spPr>
          <a:xfrm>
            <a:off x="188640" y="3923928"/>
            <a:ext cx="1102500" cy="905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5" name="แผนภูมิ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051076"/>
              </p:ext>
            </p:extLst>
          </p:nvPr>
        </p:nvGraphicFramePr>
        <p:xfrm>
          <a:off x="1543100" y="5580112"/>
          <a:ext cx="489654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69968" y="5076056"/>
            <a:ext cx="6671401" cy="352839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45327" y="5076056"/>
            <a:ext cx="6111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ข้อมูลการเข้าเรียนใหม่ของประชากรวัยเรียนปีการศึกษา 2560 ในจังหวัดเพชรบูรณ์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18107" r="8631" b="7778"/>
          <a:stretch/>
        </p:blipFill>
        <p:spPr>
          <a:xfrm>
            <a:off x="345328" y="6012160"/>
            <a:ext cx="1358210" cy="1891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20888" y="6799644"/>
            <a:ext cx="837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เข้าเรียนร้อยละ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114.98</a:t>
            </a: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2533" y="6542510"/>
            <a:ext cx="793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เข้าเรียนร้อยละ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94.68</a:t>
            </a: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1204" y="6768629"/>
            <a:ext cx="7920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เข้าเรียนร้อยละ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90.82</a:t>
            </a: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70980" y="6551757"/>
            <a:ext cx="7699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เข้าเรียนร้อยละ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72.50</a:t>
            </a: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97152" y="6789926"/>
            <a:ext cx="7920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เข้าเรียนร้อยละ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14.80</a:t>
            </a: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73216" y="5796136"/>
            <a:ext cx="7920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เข้าเรียนร้อยละ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75.27</a:t>
            </a: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82772" y="5907853"/>
            <a:ext cx="7200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ม.4/อาชีวะ</a:t>
            </a:r>
            <a:endParaRPr lang="en-US" sz="11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1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483/2</a:t>
            </a:r>
            <a:r>
              <a:rPr lang="th-TH" sz="1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1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958</a:t>
            </a:r>
          </a:p>
          <a:p>
            <a:pPr algn="ctr"/>
            <a:r>
              <a:rPr lang="en-US" sz="1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64.95 : 35.05</a:t>
            </a:r>
            <a:endParaRPr lang="th-TH" sz="1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102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96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69968" y="971600"/>
            <a:ext cx="6716024" cy="5688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TextBox 25"/>
          <p:cNvSpPr txBox="1"/>
          <p:nvPr/>
        </p:nvSpPr>
        <p:spPr>
          <a:xfrm>
            <a:off x="511557" y="1003538"/>
            <a:ext cx="5445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15. ข้อมูลนักเรียน/นักศึกษาจังหวัด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(คิดเป็นร้อยละตามสังกัด)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7" name="แผนภูมิ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79562"/>
              </p:ext>
            </p:extLst>
          </p:nvPr>
        </p:nvGraphicFramePr>
        <p:xfrm>
          <a:off x="70988" y="1456971"/>
          <a:ext cx="6716024" cy="514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9" name="รูปภาพ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8" y="4268670"/>
            <a:ext cx="419485" cy="569469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48" y="1748218"/>
            <a:ext cx="419352" cy="569288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48" y="5884187"/>
            <a:ext cx="457760" cy="621429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24" y="2324419"/>
            <a:ext cx="457760" cy="621429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04" y="6194902"/>
            <a:ext cx="289731" cy="393322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89" y="5599417"/>
            <a:ext cx="698819" cy="595485"/>
          </a:xfrm>
          <a:prstGeom prst="rect">
            <a:avLst/>
          </a:prstGeom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8" y="3967674"/>
            <a:ext cx="672531" cy="640850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27" y="2649096"/>
            <a:ext cx="466550" cy="466550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51" y="2436706"/>
            <a:ext cx="422644" cy="424780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3" y="1696077"/>
            <a:ext cx="341095" cy="341095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76" y="1366008"/>
            <a:ext cx="330069" cy="330069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64" y="1366007"/>
            <a:ext cx="581180" cy="586997"/>
          </a:xfrm>
          <a:prstGeom prst="rect">
            <a:avLst/>
          </a:prstGeom>
        </p:spPr>
      </p:pic>
      <p:pic>
        <p:nvPicPr>
          <p:cNvPr id="42" name="รูปภาพ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25" y="1313528"/>
            <a:ext cx="449611" cy="462200"/>
          </a:xfrm>
          <a:prstGeom prst="rect">
            <a:avLst/>
          </a:prstGeom>
        </p:spPr>
      </p:pic>
      <p:pic>
        <p:nvPicPr>
          <p:cNvPr id="49" name="รูปภาพ 4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60"/>
          <a:stretch/>
        </p:blipFill>
        <p:spPr>
          <a:xfrm>
            <a:off x="2636912" y="3290029"/>
            <a:ext cx="1516751" cy="120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รูปภาพ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3"/>
          <a:stretch/>
        </p:blipFill>
        <p:spPr>
          <a:xfrm>
            <a:off x="69968" y="7884368"/>
            <a:ext cx="6716024" cy="864096"/>
          </a:xfrm>
          <a:prstGeom prst="rect">
            <a:avLst/>
          </a:prstGeom>
        </p:spPr>
      </p:pic>
      <p:pic>
        <p:nvPicPr>
          <p:cNvPr id="48" name="รูปภาพ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25290" r="5775" b="19854"/>
          <a:stretch/>
        </p:blipFill>
        <p:spPr>
          <a:xfrm>
            <a:off x="1533498" y="6809579"/>
            <a:ext cx="3658600" cy="1264794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854" y="6516345"/>
            <a:ext cx="2295354" cy="1721516"/>
          </a:xfrm>
          <a:prstGeom prst="rect">
            <a:avLst/>
          </a:prstGeom>
        </p:spPr>
      </p:pic>
      <p:pic>
        <p:nvPicPr>
          <p:cNvPr id="54" name="รูปภาพ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8428" y="6594900"/>
            <a:ext cx="2361149" cy="17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1680" y="971600"/>
            <a:ext cx="6734312" cy="3240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2040" y="971600"/>
            <a:ext cx="6887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16. ข้อมูล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ครูและบุคลากรทางการศึกษา จังหวัด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 สายงานบริหารการศึกษาและสนับสนุนการศึกษา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86811"/>
              </p:ext>
            </p:extLst>
          </p:nvPr>
        </p:nvGraphicFramePr>
        <p:xfrm>
          <a:off x="188640" y="1331640"/>
          <a:ext cx="5223036" cy="283845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43285"/>
                <a:gridCol w="479511"/>
                <a:gridCol w="2160240"/>
                <a:gridCol w="468000"/>
                <a:gridCol w="468000"/>
                <a:gridCol w="468000"/>
                <a:gridCol w="468000"/>
                <a:gridCol w="46800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บริหารการศึกษา/</a:t>
                      </a:r>
                      <a:r>
                        <a:rPr lang="th-TH" sz="1200" u="none" strike="noStrike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สนง</a:t>
                      </a:r>
                      <a:r>
                        <a:rPr lang="th-TH" sz="12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บุคลากรทางการศึกษา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</a:t>
                      </a:r>
                    </a:p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ประจำ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</a:t>
                      </a:r>
                    </a:p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ชั่วคาว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ศธ.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สำนักงานศึกษาธิการจังหวัดเพชรบูรณ์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สพฐ</a:t>
                      </a:r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สพป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.เพชรบูรณ์ เขต 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สพฐ</a:t>
                      </a:r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สพป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.เพชรบูรณ์ เขต 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สพฐ</a:t>
                      </a:r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สพป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.เพชรบูรณ์ เขต 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สพฐ</a:t>
                      </a:r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</a:t>
                      </a:r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 เขต 40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กศน</a:t>
                      </a:r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กศน</a:t>
                      </a:r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.จังหวัดเพชรบูรณ์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</a:t>
                      </a:r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อาชีวะ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ศึกษาจังหวัดเพชรบูรณ์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สำนักงานพระพุทธศาสนาฯ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 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244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241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555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69" y="3232518"/>
            <a:ext cx="1262699" cy="907434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3" t="3105" r="24676" b="6383"/>
          <a:stretch/>
        </p:blipFill>
        <p:spPr>
          <a:xfrm flipH="1">
            <a:off x="5445185" y="1331640"/>
            <a:ext cx="1243308" cy="167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8" t="20164" r="34621" b="13460"/>
          <a:stretch/>
        </p:blipFill>
        <p:spPr>
          <a:xfrm>
            <a:off x="5692726" y="2627784"/>
            <a:ext cx="256554" cy="604734"/>
          </a:xfrm>
          <a:prstGeom prst="rect">
            <a:avLst/>
          </a:prstGeom>
        </p:spPr>
      </p:pic>
      <p:pic>
        <p:nvPicPr>
          <p:cNvPr id="45" name="รูปภาพ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8" t="20164" r="34621" b="13460"/>
          <a:stretch/>
        </p:blipFill>
        <p:spPr>
          <a:xfrm>
            <a:off x="6431939" y="2627784"/>
            <a:ext cx="256554" cy="604734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51680" y="4244320"/>
            <a:ext cx="6734312" cy="3712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1680" y="4211960"/>
            <a:ext cx="6887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17. ข้อมูล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ครูและบุคลากรทางการศึกษา จังหวัด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 สายงานผู้สอน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16313"/>
              </p:ext>
            </p:extLst>
          </p:nvPr>
        </p:nvGraphicFramePr>
        <p:xfrm>
          <a:off x="928493" y="4560287"/>
          <a:ext cx="5760000" cy="3324081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76000"/>
                <a:gridCol w="2016000"/>
                <a:gridCol w="396000"/>
                <a:gridCol w="404806"/>
                <a:gridCol w="387194"/>
                <a:gridCol w="396000"/>
                <a:gridCol w="396000"/>
                <a:gridCol w="396000"/>
                <a:gridCol w="396000"/>
                <a:gridCol w="3960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สังกัด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หน่วยงานการศึกษา/สถานศึกษา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</a:rPr>
                        <a:t>ผู้บริหาร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</a:rPr>
                        <a:t>รองผู้บริหาร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</a:rPr>
                        <a:t>ครูและบุคลากร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</a:rPr>
                        <a:t>พนักงานราชการ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</a:rPr>
                        <a:t>ครูอัตราจ้าง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 smtClean="0">
                          <a:effectLst/>
                        </a:rPr>
                        <a:t>ครูต่างชาติ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u="none" strike="noStrike" dirty="0" smtClean="0">
                          <a:effectLst/>
                        </a:rPr>
                        <a:t>พนักงานจ้าง-ภารกิจ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 smtClean="0">
                          <a:effectLst/>
                        </a:rPr>
                        <a:t>รวม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สพฐ.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err="1">
                          <a:effectLst/>
                        </a:rPr>
                        <a:t>สพป</a:t>
                      </a:r>
                      <a:r>
                        <a:rPr lang="th-TH" sz="1400" u="none" strike="noStrike" dirty="0">
                          <a:effectLst/>
                        </a:rPr>
                        <a:t>.เพชรบูรณ์ เขต 1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130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7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1,298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23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18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6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1,482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สพฐ.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err="1">
                          <a:effectLst/>
                        </a:rPr>
                        <a:t>สพป</a:t>
                      </a:r>
                      <a:r>
                        <a:rPr lang="th-TH" sz="1400" u="none" strike="noStrike" dirty="0">
                          <a:effectLst/>
                        </a:rPr>
                        <a:t>.เพชรบูรณ์ เขต 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132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13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1,333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  33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>
                          <a:effectLst/>
                        </a:rPr>
                        <a:t>   30 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  </a:t>
                      </a:r>
                      <a:r>
                        <a:rPr lang="th-TH" sz="1400" u="none" strike="noStrike" dirty="0">
                          <a:effectLst/>
                        </a:rPr>
                        <a:t>1,541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สพฐ.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err="1">
                          <a:effectLst/>
                        </a:rPr>
                        <a:t>สพป</a:t>
                      </a:r>
                      <a:r>
                        <a:rPr lang="th-TH" sz="1400" u="none" strike="noStrike" dirty="0">
                          <a:effectLst/>
                        </a:rPr>
                        <a:t>.เพชรบูรณ์ เขต 3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 175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7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1,679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  93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  60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2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  </a:t>
                      </a:r>
                      <a:r>
                        <a:rPr lang="th-TH" sz="1400" u="none" strike="noStrike" dirty="0">
                          <a:effectLst/>
                        </a:rPr>
                        <a:t>2,034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สพฐ.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err="1">
                          <a:effectLst/>
                        </a:rPr>
                        <a:t>สพ</a:t>
                      </a:r>
                      <a:r>
                        <a:rPr lang="th-TH" sz="1400" u="none" strike="noStrike" dirty="0">
                          <a:effectLst/>
                        </a:rPr>
                        <a:t>ม.40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39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34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1581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59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42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35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1790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สพฐ.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u="none" strike="noStrike" dirty="0">
                          <a:effectLst/>
                        </a:rPr>
                        <a:t>โรงเรียนราชประชานุเคราะห์ ๕๗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1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36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15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3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56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สพฐ.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</a:rPr>
                        <a:t>ศูนย์การศึกษาพิเศษ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1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  -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16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8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5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30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สพฐ.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</a:rPr>
                        <a:t>โรงเรียนโสตศึกษาเพชรบูรณ์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1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2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21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16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>
                          <a:effectLst/>
                        </a:rPr>
                        <a:t>   -   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 smtClean="0">
                          <a:effectLst/>
                        </a:rPr>
                        <a:t>40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 err="1" smtClean="0">
                          <a:effectLst/>
                        </a:rPr>
                        <a:t>สตช</a:t>
                      </a:r>
                      <a:r>
                        <a:rPr lang="th-TH" sz="1400" u="none" strike="noStrike" dirty="0" smtClean="0">
                          <a:effectLst/>
                        </a:rPr>
                        <a:t>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</a:rPr>
                        <a:t>โรงเรียนตำรวจตะเวนชายแดนโป่งตะแบก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6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2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8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 err="1" smtClean="0">
                          <a:effectLst/>
                        </a:rPr>
                        <a:t>กศน</a:t>
                      </a:r>
                      <a:r>
                        <a:rPr lang="th-TH" sz="1400" u="none" strike="noStrike" dirty="0" smtClean="0">
                          <a:effectLst/>
                        </a:rPr>
                        <a:t>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err="1" smtClean="0">
                          <a:effectLst/>
                        </a:rPr>
                        <a:t>กศน</a:t>
                      </a:r>
                      <a:r>
                        <a:rPr lang="th-TH" sz="1400" u="none" strike="noStrike" dirty="0" smtClean="0">
                          <a:effectLst/>
                        </a:rPr>
                        <a:t>.เพชรบูรณ์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9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17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145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>
                          <a:effectLst/>
                        </a:rPr>
                        <a:t>   -   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171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สอ</a:t>
                      </a:r>
                      <a:r>
                        <a:rPr lang="th-TH" sz="1400" u="none" strike="noStrike" dirty="0" smtClean="0">
                          <a:effectLst/>
                        </a:rPr>
                        <a:t>ศ.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</a:rPr>
                        <a:t>สำนักงานอาชีวะศึกษาจังหวัดเพชรบูรณ์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5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13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165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40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107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317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พ.ศ.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</a:rPr>
                        <a:t>สำนักงานพระพุทธศาสนาฯ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43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</a:rPr>
                        <a:t>15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58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741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 err="1">
                          <a:effectLst/>
                        </a:rPr>
                        <a:t>อปท</a:t>
                      </a:r>
                      <a:r>
                        <a:rPr lang="th-TH" sz="1400" u="none" strike="noStrike" dirty="0">
                          <a:effectLst/>
                        </a:rPr>
                        <a:t>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</a:rPr>
                        <a:t>ศูนย์พัฒนาเด็กเล็ก </a:t>
                      </a:r>
                      <a:r>
                        <a:rPr lang="th-TH" sz="1400" u="none" strike="noStrike" dirty="0" err="1" smtClean="0">
                          <a:effectLst/>
                        </a:rPr>
                        <a:t>อปท</a:t>
                      </a:r>
                      <a:r>
                        <a:rPr lang="th-TH" sz="1400" u="none" strike="noStrike" dirty="0" smtClean="0">
                          <a:effectLst/>
                        </a:rPr>
                        <a:t>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</a:rPr>
                        <a:t>41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 smtClean="0">
                          <a:effectLst/>
                        </a:rPr>
                        <a:t>362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-  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 smtClean="0">
                          <a:effectLst/>
                        </a:rPr>
                        <a:t>154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 smtClean="0">
                          <a:effectLst/>
                        </a:rPr>
                        <a:t>557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</a:rPr>
                        <a:t> 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534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6,557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432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282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154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8,084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7262" r="29927" b="-3790"/>
          <a:stretch/>
        </p:blipFill>
        <p:spPr>
          <a:xfrm flipH="1">
            <a:off x="81460" y="6084168"/>
            <a:ext cx="971276" cy="2000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0" t="3451" r="-4156" b="1226"/>
          <a:stretch/>
        </p:blipFill>
        <p:spPr>
          <a:xfrm flipH="1">
            <a:off x="92548" y="4572000"/>
            <a:ext cx="827260" cy="169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50124" y="7997984"/>
            <a:ext cx="6754156" cy="72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9968" y="8028384"/>
            <a:ext cx="3719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18. ข้อมูลบุคลากรสถาบันอุดมศึกษาจังหวัด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(5 แห่ง)</a:t>
            </a:r>
            <a:endParaRPr lang="th-TH" sz="1600" dirty="0"/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9115" r="27111" b="6421"/>
          <a:stretch/>
        </p:blipFill>
        <p:spPr>
          <a:xfrm>
            <a:off x="226729" y="8320522"/>
            <a:ext cx="249943" cy="3559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4170" y="8308415"/>
            <a:ext cx="1050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 73 คน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562709" y="8272810"/>
            <a:ext cx="252028" cy="4036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44824" y="8308415"/>
            <a:ext cx="1235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 272  คน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8"/>
          <a:stretch/>
        </p:blipFill>
        <p:spPr>
          <a:xfrm>
            <a:off x="2996952" y="8275230"/>
            <a:ext cx="212667" cy="40122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07360" y="8303994"/>
            <a:ext cx="144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อาจารย์พิเศษ 32 คน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" name="รูปภาพ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96" y="8177376"/>
            <a:ext cx="465172" cy="4651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69160" y="8297324"/>
            <a:ext cx="144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 309 คน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วงรี 28"/>
          <p:cNvSpPr/>
          <p:nvPr/>
        </p:nvSpPr>
        <p:spPr>
          <a:xfrm>
            <a:off x="5941660" y="8091032"/>
            <a:ext cx="836711" cy="59151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686 คน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86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1680" y="971600"/>
            <a:ext cx="6734312" cy="49685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2040" y="971600"/>
            <a:ext cx="6887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19. ข้อมูล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ครูและบุคลากรทางการศึกษา จังหวัด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 (ภาพรวม) 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0" name="ไดอะแกรม 29"/>
          <p:cNvGraphicFramePr/>
          <p:nvPr>
            <p:extLst>
              <p:ext uri="{D42A27DB-BD31-4B8C-83A1-F6EECF244321}">
                <p14:modId xmlns:p14="http://schemas.microsoft.com/office/powerpoint/2010/main" val="4090156108"/>
              </p:ext>
            </p:extLst>
          </p:nvPr>
        </p:nvGraphicFramePr>
        <p:xfrm>
          <a:off x="-109161" y="1340932"/>
          <a:ext cx="6860040" cy="431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318297" y="1557762"/>
            <a:ext cx="17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อัตราส่วนครู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81371" y="5148064"/>
            <a:ext cx="274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อัตราส่วนอาจารย์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1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:12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41168" y="4067944"/>
            <a:ext cx="274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อัตราส่วนครู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1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:23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248" y="4067944"/>
            <a:ext cx="274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อัตราส่วนครู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1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18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32" y="6309645"/>
            <a:ext cx="2247900" cy="242887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9" y="6323932"/>
            <a:ext cx="3810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9968" y="971600"/>
            <a:ext cx="6734312" cy="338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30" name="แผนภูมิ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10023"/>
              </p:ext>
            </p:extLst>
          </p:nvPr>
        </p:nvGraphicFramePr>
        <p:xfrm>
          <a:off x="1124744" y="1340933"/>
          <a:ext cx="5530812" cy="271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สี่เหลี่ยมผืนผ้า 26"/>
          <p:cNvSpPr/>
          <p:nvPr/>
        </p:nvSpPr>
        <p:spPr>
          <a:xfrm>
            <a:off x="69968" y="971600"/>
            <a:ext cx="638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20. ผล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NT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นักเรียนชั้นประถมศึกษาปีที่ 3 จังหวัดเพชรบูรณ์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2" name="รูปภาพ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8" y="2051720"/>
            <a:ext cx="964736" cy="1655638"/>
          </a:xfrm>
          <a:prstGeom prst="rect">
            <a:avLst/>
          </a:prstGeom>
        </p:spPr>
      </p:pic>
      <p:sp>
        <p:nvSpPr>
          <p:cNvPr id="34" name="สี่เหลี่ยมผืนผ้า 33"/>
          <p:cNvSpPr/>
          <p:nvPr/>
        </p:nvSpPr>
        <p:spPr>
          <a:xfrm>
            <a:off x="69968" y="4443060"/>
            <a:ext cx="6734312" cy="43054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74058" y="4572000"/>
            <a:ext cx="638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21. ผล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ทดสอบระดับชาติขั้นพื้นฐาน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3" name="รูปภาพ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8"/>
          <a:stretch/>
        </p:blipFill>
        <p:spPr>
          <a:xfrm>
            <a:off x="4473790" y="4572000"/>
            <a:ext cx="2088232" cy="1112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2" y="3707358"/>
            <a:ext cx="1071939" cy="615965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994689"/>
            <a:ext cx="1071939" cy="615965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44" y="1006488"/>
            <a:ext cx="588032" cy="798278"/>
          </a:xfrm>
          <a:prstGeom prst="rect">
            <a:avLst/>
          </a:prstGeom>
        </p:spPr>
      </p:pic>
      <p:graphicFrame>
        <p:nvGraphicFramePr>
          <p:cNvPr id="17" name="แผนภูมิ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805053"/>
              </p:ext>
            </p:extLst>
          </p:nvPr>
        </p:nvGraphicFramePr>
        <p:xfrm>
          <a:off x="174058" y="5128432"/>
          <a:ext cx="6387964" cy="352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032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9968" y="971600"/>
            <a:ext cx="6734312" cy="3744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9968" y="971600"/>
            <a:ext cx="638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22. ผล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การทดสอบทางการศึกษา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ระดับชาติขั้นพื้นฐานจังหวัดเพชรบูรณ์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(จำแนกตามหน่วยงานหลัก)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24724" y="1619672"/>
            <a:ext cx="1590036" cy="7827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โรงเรียนรัฐบาล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39.68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131146" y="2627784"/>
            <a:ext cx="1590036" cy="7827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โรงเรียนเอกชน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40.71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144128" y="3635896"/>
            <a:ext cx="1614174" cy="7827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36.78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3" name="แผนภูมิ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563796"/>
              </p:ext>
            </p:extLst>
          </p:nvPr>
        </p:nvGraphicFramePr>
        <p:xfrm>
          <a:off x="1412776" y="1156266"/>
          <a:ext cx="5572124" cy="333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สี่เหลี่ยมผืนผ้า 23"/>
          <p:cNvSpPr/>
          <p:nvPr/>
        </p:nvSpPr>
        <p:spPr>
          <a:xfrm>
            <a:off x="61844" y="4860032"/>
            <a:ext cx="6734312" cy="3744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24724" y="5004048"/>
            <a:ext cx="638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22. ผล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การทดสอบทางการศึกษา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ระดับชาติขั้นพื้นฐานจังหวัดเพชรบูรณ์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(จำแนกตามหน่วยงานหลัก)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144128" y="5737413"/>
            <a:ext cx="1590036" cy="7827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โรงเรียนรัฐบาล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36.06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124724" y="6732240"/>
            <a:ext cx="1590036" cy="7827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โรงเรียนเอกชน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35.95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150371" y="7708447"/>
            <a:ext cx="1614174" cy="7827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31.87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0" name="แผนภูมิ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270856"/>
              </p:ext>
            </p:extLst>
          </p:nvPr>
        </p:nvGraphicFramePr>
        <p:xfrm>
          <a:off x="1484784" y="5373380"/>
          <a:ext cx="5544616" cy="311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72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9968" y="971600"/>
            <a:ext cx="6734312" cy="3744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9968" y="971600"/>
            <a:ext cx="638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22. ผล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การทดสอบทางการศึกษา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ระดับชาติขั้นพื้นฐานจังหวัดเพชรบูรณ์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(จำแนกตามหน่วยงานหลัก)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24724" y="1619672"/>
            <a:ext cx="1590036" cy="7827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โรงเรียนรัฐบาล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31.85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131146" y="2627784"/>
            <a:ext cx="1590036" cy="7827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โรงเรียนเอกชน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33.43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144128" y="3635896"/>
            <a:ext cx="1614174" cy="7827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29.61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8" name="แผนภูมิ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497546"/>
              </p:ext>
            </p:extLst>
          </p:nvPr>
        </p:nvGraphicFramePr>
        <p:xfrm>
          <a:off x="1556792" y="1340932"/>
          <a:ext cx="5472608" cy="332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สี่เหลี่ยมผืนผ้า 19"/>
          <p:cNvSpPr/>
          <p:nvPr/>
        </p:nvSpPr>
        <p:spPr>
          <a:xfrm>
            <a:off x="61844" y="4868416"/>
            <a:ext cx="6734312" cy="3744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16632" y="4932040"/>
            <a:ext cx="638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22. ผล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การทดสอบทางการศึกษา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ระดับชาติขั้นพื้นฐานจังหวัดเพชรบูรณ์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(จำแนกตามหน่วยงานหลัก)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746956704"/>
              </p:ext>
            </p:extLst>
          </p:nvPr>
        </p:nvGraphicFramePr>
        <p:xfrm>
          <a:off x="345328" y="5332519"/>
          <a:ext cx="6112604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876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9968" y="971600"/>
            <a:ext cx="6734312" cy="338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9968" y="971600"/>
            <a:ext cx="638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23.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ผลการทดสอบทางการศึกษาระดับชาติ การศึกษานอกระบบ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จังหวัดเพชรบูรณ์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69968" y="4443060"/>
            <a:ext cx="6734312" cy="43054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74058" y="4572000"/>
            <a:ext cx="638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24. ผลการ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ทดสอบทางการศึกษาระดับชาติ ทางด้าน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อาชีวศึกษา จังหวัดเพชรบูรณ์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4" name="แผนภูมิ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205228"/>
              </p:ext>
            </p:extLst>
          </p:nvPr>
        </p:nvGraphicFramePr>
        <p:xfrm>
          <a:off x="1020468" y="1156266"/>
          <a:ext cx="5848350" cy="319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7" y="1619672"/>
            <a:ext cx="1824203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0" y="3563888"/>
            <a:ext cx="1071939" cy="615965"/>
          </a:xfrm>
          <a:prstGeom prst="rect">
            <a:avLst/>
          </a:prstGeom>
        </p:spPr>
      </p:pic>
      <p:graphicFrame>
        <p:nvGraphicFramePr>
          <p:cNvPr id="17" name="แผนภูมิ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243494"/>
              </p:ext>
            </p:extLst>
          </p:nvPr>
        </p:nvGraphicFramePr>
        <p:xfrm>
          <a:off x="1484785" y="5076056"/>
          <a:ext cx="53194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5" y="5205661"/>
            <a:ext cx="1071939" cy="61596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8264" r="23175" b="3332"/>
          <a:stretch/>
        </p:blipFill>
        <p:spPr>
          <a:xfrm>
            <a:off x="228847" y="7092280"/>
            <a:ext cx="1513757" cy="1413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7951" b="10635"/>
          <a:stretch/>
        </p:blipFill>
        <p:spPr>
          <a:xfrm>
            <a:off x="214325" y="6012160"/>
            <a:ext cx="1558491" cy="941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29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2728" y="930960"/>
            <a:ext cx="6734312" cy="74574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148564" y="1061149"/>
            <a:ext cx="4216540" cy="9185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ประมาณการเงินอุดหนุนสถานศึกษา จังหวัดเพชรบูรณ์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รูปภาพ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8" y="2051720"/>
            <a:ext cx="1157016" cy="1570698"/>
          </a:xfrm>
          <a:prstGeom prst="rect">
            <a:avLst/>
          </a:prstGeom>
        </p:spPr>
      </p:pic>
      <p:sp>
        <p:nvSpPr>
          <p:cNvPr id="38" name="สี่เหลี่ยมผืนผ้ามุมมน 37"/>
          <p:cNvSpPr/>
          <p:nvPr/>
        </p:nvSpPr>
        <p:spPr>
          <a:xfrm>
            <a:off x="1772816" y="2106187"/>
            <a:ext cx="5031464" cy="19442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สพป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 เขต 1 	76,905,371 บาท</a:t>
            </a:r>
          </a:p>
          <a:p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สพป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 เขต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85,606,346 บาท</a:t>
            </a:r>
          </a:p>
          <a:p>
            <a:pPr lvl="0"/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สพป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 เขต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       119,297,458 บาท</a:t>
            </a:r>
          </a:p>
          <a:p>
            <a:pPr lvl="0"/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ม.40	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176,577,040 บาท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3" name="สี่เหลี่ยมผืนผ้ามุมมน 42"/>
          <p:cNvSpPr/>
          <p:nvPr/>
        </p:nvSpPr>
        <p:spPr>
          <a:xfrm>
            <a:off x="165167" y="3707904"/>
            <a:ext cx="1607649" cy="535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458,386,215</a:t>
            </a:r>
            <a:endParaRPr lang="th-TH" sz="2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01" y="4078817"/>
            <a:ext cx="1569167" cy="1337134"/>
          </a:xfrm>
          <a:prstGeom prst="rect">
            <a:avLst/>
          </a:prstGeom>
        </p:spPr>
      </p:pic>
      <p:pic>
        <p:nvPicPr>
          <p:cNvPr id="49" name="รูปภาพ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" y="6948264"/>
            <a:ext cx="1355986" cy="1292106"/>
          </a:xfrm>
          <a:prstGeom prst="rect">
            <a:avLst/>
          </a:prstGeom>
        </p:spPr>
      </p:pic>
      <p:sp>
        <p:nvSpPr>
          <p:cNvPr id="50" name="สี่เหลี่ยมผืนผ้ามุมมน 49"/>
          <p:cNvSpPr/>
          <p:nvPr/>
        </p:nvSpPr>
        <p:spPr>
          <a:xfrm>
            <a:off x="165167" y="4283969"/>
            <a:ext cx="4979039" cy="1152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สถานศึกษาเอกชน ประมาณ เดือนละ 31,635,867  หรือประมาณ ปีละ 379,630,404บาท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" name="รูปภาพ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508104"/>
            <a:ext cx="1196752" cy="1202802"/>
          </a:xfrm>
          <a:prstGeom prst="rect">
            <a:avLst/>
          </a:prstGeom>
        </p:spPr>
      </p:pic>
      <p:sp>
        <p:nvSpPr>
          <p:cNvPr id="52" name="สี่เหลี่ยมผืนผ้ามุมมน 51"/>
          <p:cNvSpPr/>
          <p:nvPr/>
        </p:nvSpPr>
        <p:spPr>
          <a:xfrm>
            <a:off x="1451339" y="5574370"/>
            <a:ext cx="3489829" cy="1152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กศน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105,816,472 บาท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สี่เหลี่ยมผืนผ้ามุมมน 52"/>
          <p:cNvSpPr/>
          <p:nvPr/>
        </p:nvSpPr>
        <p:spPr>
          <a:xfrm>
            <a:off x="1506807" y="6948264"/>
            <a:ext cx="3374117" cy="12921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อาชีวะศึกษา ภาคเรียนที่ 1/2560 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2,163,320 บาท</a:t>
            </a:r>
          </a:p>
          <a:p>
            <a:pPr lvl="0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ประมาณปีละ 4,326,640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สี่เหลี่ยมผืนผ้ามุมมน 53"/>
          <p:cNvSpPr/>
          <p:nvPr/>
        </p:nvSpPr>
        <p:spPr>
          <a:xfrm>
            <a:off x="5144206" y="5574370"/>
            <a:ext cx="1597162" cy="28140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 smtClean="0"/>
          </a:p>
          <a:p>
            <a:pPr algn="ctr"/>
            <a:endParaRPr lang="th-TH" dirty="0"/>
          </a:p>
          <a:p>
            <a:pPr algn="ctr"/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งบประมาณตามท้องถิ่นนั้นๆ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5" name="รูปภาพ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1" y="5593759"/>
            <a:ext cx="1147026" cy="1133512"/>
          </a:xfrm>
          <a:prstGeom prst="rect">
            <a:avLst/>
          </a:prstGeom>
        </p:spPr>
      </p:pic>
      <p:sp>
        <p:nvSpPr>
          <p:cNvPr id="56" name="สี่เหลี่ยมผืนผ้ามุมมน 55"/>
          <p:cNvSpPr/>
          <p:nvPr/>
        </p:nvSpPr>
        <p:spPr>
          <a:xfrm>
            <a:off x="4437112" y="1061149"/>
            <a:ext cx="2304256" cy="9185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 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พันล้านบาท / ปี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40640" y="8368104"/>
            <a:ext cx="6813376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 ไม่รวมงบลงทุน งบดำเนินงาน งบบุคลากร และงบ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Top Up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อื่นๆ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8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9968" y="1032560"/>
            <a:ext cx="6734312" cy="76328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45328" y="1032560"/>
            <a:ext cx="611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เส้นทางการศึกษาเพื่อการมีงานทำ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853458" y="7174208"/>
            <a:ext cx="3096344" cy="760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การศึกษาภาคบังคับ </a:t>
            </a:r>
            <a:r>
              <a:rPr lang="en-US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ม.3 </a:t>
            </a:r>
            <a:endPara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06288" y="4427984"/>
            <a:ext cx="2147568" cy="1872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สายอาชีพ</a:t>
            </a:r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293096" y="4427984"/>
            <a:ext cx="2164836" cy="18789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สายสามัญ</a:t>
            </a:r>
          </a:p>
          <a:p>
            <a:pPr algn="ctr"/>
            <a:endParaRPr lang="th-TH" dirty="0"/>
          </a:p>
          <a:p>
            <a:pPr algn="ctr"/>
            <a:endParaRPr lang="th-TH" dirty="0" smtClean="0"/>
          </a:p>
          <a:p>
            <a:pPr algn="ctr"/>
            <a:endParaRPr lang="th-TH" dirty="0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28" y="4931216"/>
            <a:ext cx="1340898" cy="1323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7" t="8938" r="3285" b="8703"/>
          <a:stretch/>
        </p:blipFill>
        <p:spPr>
          <a:xfrm>
            <a:off x="804431" y="4931216"/>
            <a:ext cx="1351281" cy="131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ลูกศรขึ้น 12"/>
          <p:cNvSpPr/>
          <p:nvPr/>
        </p:nvSpPr>
        <p:spPr>
          <a:xfrm rot="19962416">
            <a:off x="2733197" y="5869988"/>
            <a:ext cx="515104" cy="116507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ึ้น 14"/>
          <p:cNvSpPr/>
          <p:nvPr/>
        </p:nvSpPr>
        <p:spPr>
          <a:xfrm rot="1821791">
            <a:off x="3583919" y="5887347"/>
            <a:ext cx="515104" cy="116507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1291617" y="3635896"/>
            <a:ext cx="917329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ปวช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1291617" y="2905595"/>
            <a:ext cx="917329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146448" y="1446614"/>
            <a:ext cx="2092022" cy="7735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การมีงานทำ/อาชีพ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4437112" y="1486129"/>
            <a:ext cx="1512168" cy="8243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ปริญญา/วิชาชีพ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ลูกศรขึ้น 20"/>
          <p:cNvSpPr/>
          <p:nvPr/>
        </p:nvSpPr>
        <p:spPr>
          <a:xfrm>
            <a:off x="1122446" y="4139952"/>
            <a:ext cx="506354" cy="21602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ขึ้น 21"/>
          <p:cNvSpPr/>
          <p:nvPr/>
        </p:nvSpPr>
        <p:spPr>
          <a:xfrm>
            <a:off x="1124407" y="3347864"/>
            <a:ext cx="506354" cy="21602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ขึ้น 22"/>
          <p:cNvSpPr/>
          <p:nvPr/>
        </p:nvSpPr>
        <p:spPr>
          <a:xfrm>
            <a:off x="5122337" y="4067944"/>
            <a:ext cx="506354" cy="21602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4437112" y="2699792"/>
            <a:ext cx="1512168" cy="540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4582277" y="3652664"/>
            <a:ext cx="108012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ม.4-6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ลูกศรขึ้น 25"/>
          <p:cNvSpPr/>
          <p:nvPr/>
        </p:nvSpPr>
        <p:spPr>
          <a:xfrm>
            <a:off x="5122337" y="3364632"/>
            <a:ext cx="506354" cy="21602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8" name="ลูกศรเชื่อมต่อแบบตรง 27"/>
          <p:cNvCxnSpPr/>
          <p:nvPr/>
        </p:nvCxnSpPr>
        <p:spPr>
          <a:xfrm flipV="1">
            <a:off x="2492896" y="3095836"/>
            <a:ext cx="1728192" cy="72008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 flipV="1">
            <a:off x="2460687" y="2969822"/>
            <a:ext cx="1728192" cy="9136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ลูกศรขึ้น 31"/>
          <p:cNvSpPr/>
          <p:nvPr/>
        </p:nvSpPr>
        <p:spPr>
          <a:xfrm>
            <a:off x="1109248" y="2504088"/>
            <a:ext cx="506354" cy="21602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ลูกศรขึ้น 32"/>
          <p:cNvSpPr/>
          <p:nvPr/>
        </p:nvSpPr>
        <p:spPr>
          <a:xfrm>
            <a:off x="5100000" y="2411760"/>
            <a:ext cx="506354" cy="21602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ลูกศรขึ้น 33"/>
          <p:cNvSpPr/>
          <p:nvPr/>
        </p:nvSpPr>
        <p:spPr>
          <a:xfrm rot="16200000">
            <a:off x="3627773" y="1564958"/>
            <a:ext cx="506354" cy="61586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6" name="ลูกศรเชื่อมต่อแบบตรง 35"/>
          <p:cNvCxnSpPr/>
          <p:nvPr/>
        </p:nvCxnSpPr>
        <p:spPr>
          <a:xfrm flipH="1" flipV="1">
            <a:off x="2494751" y="3239852"/>
            <a:ext cx="1798345" cy="5928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9" name="รูปภาพ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8" t="12863" r="12510"/>
          <a:stretch/>
        </p:blipFill>
        <p:spPr>
          <a:xfrm>
            <a:off x="5995673" y="2615010"/>
            <a:ext cx="707983" cy="74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74" y="3440697"/>
            <a:ext cx="707982" cy="848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รูปภาพ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9" r="27824"/>
          <a:stretch/>
        </p:blipFill>
        <p:spPr>
          <a:xfrm>
            <a:off x="146448" y="3419872"/>
            <a:ext cx="1064207" cy="78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รูปภาพ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8" t="27951" r="30106" b="8868"/>
          <a:stretch/>
        </p:blipFill>
        <p:spPr>
          <a:xfrm>
            <a:off x="184070" y="2323131"/>
            <a:ext cx="873235" cy="1044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รูปภาพ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2"/>
          <a:stretch/>
        </p:blipFill>
        <p:spPr>
          <a:xfrm>
            <a:off x="5995674" y="1437672"/>
            <a:ext cx="707983" cy="921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12" y="1555780"/>
            <a:ext cx="1200585" cy="826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รูปภาพ 4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069" r="24275"/>
          <a:stretch/>
        </p:blipFill>
        <p:spPr>
          <a:xfrm>
            <a:off x="161796" y="6948264"/>
            <a:ext cx="1753699" cy="1662993"/>
          </a:xfrm>
          <a:prstGeom prst="rect">
            <a:avLst/>
          </a:prstGeom>
        </p:spPr>
      </p:pic>
      <p:pic>
        <p:nvPicPr>
          <p:cNvPr id="47" name="รูปภาพ 4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"/>
          <a:stretch/>
        </p:blipFill>
        <p:spPr>
          <a:xfrm>
            <a:off x="4980091" y="7019060"/>
            <a:ext cx="1724839" cy="15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แผนภูมิ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554522"/>
              </p:ext>
            </p:extLst>
          </p:nvPr>
        </p:nvGraphicFramePr>
        <p:xfrm>
          <a:off x="1745083" y="1399456"/>
          <a:ext cx="513397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grpSp>
        <p:nvGrpSpPr>
          <p:cNvPr id="17" name="กลุ่ม 16"/>
          <p:cNvGrpSpPr/>
          <p:nvPr/>
        </p:nvGrpSpPr>
        <p:grpSpPr>
          <a:xfrm>
            <a:off x="56399" y="4716016"/>
            <a:ext cx="6676560" cy="2808312"/>
            <a:chOff x="79220" y="1796527"/>
            <a:chExt cx="6676560" cy="2808312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79220" y="1796527"/>
              <a:ext cx="6676560" cy="28083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2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4. ข้อมูลสถานศึกษาจังหวัดเพชรบูรณ์ (จำแนกตามอำเภอ) </a:t>
              </a:r>
            </a:p>
            <a:p>
              <a:pPr algn="ctr"/>
              <a:endParaRPr lang="th-TH" dirty="0"/>
            </a:p>
            <a:p>
              <a:pPr algn="ctr"/>
              <a:endParaRPr lang="th-TH" dirty="0" smtClean="0"/>
            </a:p>
            <a:p>
              <a:pPr algn="ctr"/>
              <a:endParaRPr lang="th-TH" dirty="0"/>
            </a:p>
            <a:p>
              <a:pPr algn="ctr"/>
              <a:endParaRPr lang="th-TH" dirty="0" smtClean="0"/>
            </a:p>
            <a:p>
              <a:endParaRPr lang="th-TH" dirty="0"/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171128" y="2357963"/>
              <a:ext cx="2304256" cy="210286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อำเภอเมืองฯ  169 แห่ง</a:t>
              </a:r>
            </a:p>
            <a:p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อำเภอชนแดน 102 แห่ง</a:t>
              </a:r>
            </a:p>
            <a:p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อำเภอวังโป่ง   40   แห่ง</a:t>
              </a:r>
            </a:p>
            <a:p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4. อำเภอหล่มสัก 175 แห่ง</a:t>
              </a:r>
            </a:p>
            <a:p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5. อำเภอหล่มเก่า 80  แห่ง</a:t>
              </a:r>
            </a:p>
            <a:p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อำเภอน้ำหนาว 26 แห่ง</a:t>
              </a:r>
              <a:endParaRPr lang="th-TH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สี่เหลี่ยมผืนผ้ามุมมน 14"/>
            <p:cNvSpPr/>
            <p:nvPr/>
          </p:nvSpPr>
          <p:spPr>
            <a:xfrm>
              <a:off x="4334892" y="2357963"/>
              <a:ext cx="2304256" cy="210286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7. อำเภอเขาค้อ  39  แห่ง</a:t>
              </a:r>
            </a:p>
            <a:p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8. อำเภอหนองไผ่  108 แห่ง</a:t>
              </a:r>
            </a:p>
            <a:p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9. อำเภอบึงสามพัน 74 แห่ง</a:t>
              </a:r>
            </a:p>
            <a:p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10. อำเภอวิเชียรบุรี139แห่ง</a:t>
              </a:r>
            </a:p>
            <a:p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11. อำเภอศรีเทพ  85 แห่ง</a:t>
              </a:r>
            </a:p>
            <a:p>
              <a:pPr algn="ctr"/>
              <a:r>
                <a:rPr lang="th-TH" sz="2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รวม 1,037 แห่ง</a:t>
              </a:r>
              <a:endParaRPr lang="th-TH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6" name="รูปภาพ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5" t="9094" r="15741" b="7678"/>
            <a:stretch/>
          </p:blipFill>
          <p:spPr>
            <a:xfrm>
              <a:off x="2606576" y="2412744"/>
              <a:ext cx="1656307" cy="20480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5" name="สี่เหลี่ยมผืนผ้ามุมมน 24"/>
          <p:cNvSpPr/>
          <p:nvPr/>
        </p:nvSpPr>
        <p:spPr>
          <a:xfrm>
            <a:off x="93299" y="944216"/>
            <a:ext cx="6671401" cy="369979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316728" y="1018516"/>
            <a:ext cx="612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ข้อมูลการเข้าเรียนของประชากรวัยเรียนการศึกษา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ขั้นพื้นฐาน ปีการศึกษา 2560</a:t>
            </a:r>
          </a:p>
          <a:p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r="10990"/>
          <a:stretch/>
        </p:blipFill>
        <p:spPr>
          <a:xfrm>
            <a:off x="166975" y="2129891"/>
            <a:ext cx="1681212" cy="1328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56399" y="7524328"/>
            <a:ext cx="6676561" cy="115212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31"/>
          <p:cNvSpPr txBox="1"/>
          <p:nvPr/>
        </p:nvSpPr>
        <p:spPr>
          <a:xfrm>
            <a:off x="84230" y="7524328"/>
            <a:ext cx="612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ข้อมูลสถานศึกษา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(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จำแนกระดับการศึกษา) 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9" b="9444"/>
          <a:stretch/>
        </p:blipFill>
        <p:spPr>
          <a:xfrm>
            <a:off x="158333" y="7922651"/>
            <a:ext cx="531843" cy="61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90176" y="788377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ระดับปฐมวัย</a:t>
            </a:r>
          </a:p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276 แห่ง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7831562"/>
            <a:ext cx="615266" cy="410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6"/>
          <a:stretch/>
        </p:blipFill>
        <p:spPr>
          <a:xfrm>
            <a:off x="1628800" y="8286277"/>
            <a:ext cx="615266" cy="371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รูปภาพ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7" r="27778"/>
          <a:stretch/>
        </p:blipFill>
        <p:spPr>
          <a:xfrm>
            <a:off x="2276872" y="8027403"/>
            <a:ext cx="688757" cy="473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TextBox 33"/>
          <p:cNvSpPr txBox="1"/>
          <p:nvPr/>
        </p:nvSpPr>
        <p:spPr>
          <a:xfrm>
            <a:off x="2757510" y="7793632"/>
            <a:ext cx="11578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ระดับการศึกษาขั้นพื้นฐาน</a:t>
            </a:r>
          </a:p>
          <a:p>
            <a:pPr algn="ctr"/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734 แห่ง</a:t>
            </a:r>
            <a:endParaRPr lang="th-TH" sz="1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"/>
          <a:stretch/>
        </p:blipFill>
        <p:spPr>
          <a:xfrm>
            <a:off x="3861048" y="7926040"/>
            <a:ext cx="825669" cy="534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4437112" y="7678358"/>
            <a:ext cx="12523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</a:p>
          <a:p>
            <a:pPr algn="ctr"/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อุดมศึกษา</a:t>
            </a:r>
          </a:p>
          <a:p>
            <a:pPr algn="ctr"/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แห่ง</a:t>
            </a:r>
            <a:endParaRPr lang="th-TH" sz="1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รูปภาพ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54" y="7782600"/>
            <a:ext cx="689241" cy="689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5977274" y="7770178"/>
            <a:ext cx="8676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นอกระบบ</a:t>
            </a:r>
          </a:p>
          <a:p>
            <a:pPr algn="ctr"/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แห่ง</a:t>
            </a:r>
            <a:endParaRPr lang="th-TH" sz="1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4904" y="2745934"/>
            <a:ext cx="837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เข้าเรียนร้อยละ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99.31</a:t>
            </a: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8026" y="2278768"/>
            <a:ext cx="837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เข้าเรียนร้อยละ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94.06</a:t>
            </a: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7072" y="2745934"/>
            <a:ext cx="837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เข้าเรียนร้อยละ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105.72</a:t>
            </a: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21905" y="2746276"/>
            <a:ext cx="837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เข้าเรียนร้อยละ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90.13</a:t>
            </a: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9387" y="1360836"/>
            <a:ext cx="837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เข้าเรียนร้อยละ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96.60</a:t>
            </a:r>
            <a:endParaRPr 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9160" y="1815302"/>
            <a:ext cx="91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.ปลาย </a:t>
            </a:r>
            <a:r>
              <a:rPr lang="en-US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อาชีวะ</a:t>
            </a:r>
            <a:endParaRPr lang="en-US" sz="1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77.45 : 22.54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219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96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93299" y="944216"/>
            <a:ext cx="6692693" cy="4563888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316728" y="1018516"/>
            <a:ext cx="612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ข้อมูลสถานศึกษาจังหวัดเพชรบูรณ์ (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มสังกัด)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54691"/>
              </p:ext>
            </p:extLst>
          </p:nvPr>
        </p:nvGraphicFramePr>
        <p:xfrm>
          <a:off x="332656" y="1475656"/>
          <a:ext cx="3488336" cy="38004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76399"/>
                <a:gridCol w="813090"/>
                <a:gridCol w="498847"/>
              </a:tblGrid>
              <a:tr h="2496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กระทรวงศึกษาธิการ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 </a:t>
                      </a:r>
                      <a:r>
                        <a:rPr lang="th-TH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สพฐ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534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 </a:t>
                      </a:r>
                      <a:r>
                        <a:rPr lang="th-TH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.พิเศษ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 </a:t>
                      </a:r>
                      <a:r>
                        <a:rPr lang="th-TH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(</a:t>
                      </a:r>
                      <a:r>
                        <a:rPr lang="th-TH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กศน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 อาชีวศึกษา รัฐบาล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 อาชีวศึกษา เอกชน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 สช. ในระบบ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 </a:t>
                      </a:r>
                      <a:r>
                        <a:rPr lang="th-TH" sz="16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สช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นอกระบบ (กวดวิชา)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องค์กรปกครองส่วนท้องถิ่น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สำนักงานพระพุทธศาสนาแห่งชาติ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สำนักงานตำรวจแห่งชาติ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กระทรวงการท่องเที่ยวและกีฬา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สำนักงานคณะกรรมการอุดมศึกษา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496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1,037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70880"/>
              </p:ext>
            </p:extLst>
          </p:nvPr>
        </p:nvGraphicFramePr>
        <p:xfrm>
          <a:off x="476672" y="5989648"/>
          <a:ext cx="5917059" cy="2614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6025"/>
                <a:gridCol w="570637"/>
                <a:gridCol w="294997"/>
                <a:gridCol w="294997"/>
                <a:gridCol w="410432"/>
                <a:gridCol w="410432"/>
                <a:gridCol w="275760"/>
                <a:gridCol w="410432"/>
                <a:gridCol w="410432"/>
                <a:gridCol w="410432"/>
                <a:gridCol w="410432"/>
                <a:gridCol w="410432"/>
                <a:gridCol w="410432"/>
                <a:gridCol w="288584"/>
                <a:gridCol w="282171"/>
                <a:gridCol w="410432"/>
              </a:tblGrid>
              <a:tr h="1630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ศึกษาธิการ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อาชีวศึกษา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พลศึกษา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อปท.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มหาเถรสมาคม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สำนักงานตำรวจแห่งชาติ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</a:tr>
              <a:tr h="1630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สพฐ.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สศศ.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สช.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กศน.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รัฐบาล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เอกชน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รัฐบาล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เอกชน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630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ในระบบ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กวดวิชา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เมืองเพชรบูรณ์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139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  <a:tr h="16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117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1037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</a:tr>
            </a:tbl>
          </a:graphicData>
        </a:graphic>
      </p:graphicFrame>
      <p:sp>
        <p:nvSpPr>
          <p:cNvPr id="8" name="สี่เหลี่ยมผืนผ้ามุมมน 7"/>
          <p:cNvSpPr/>
          <p:nvPr/>
        </p:nvSpPr>
        <p:spPr>
          <a:xfrm>
            <a:off x="93299" y="5508104"/>
            <a:ext cx="6692693" cy="32403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78187" y="5508104"/>
            <a:ext cx="612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ข้อมูลสถานศึกษาจังหวัดเพชรบูรณ์ (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มสังกัดและอำเภอ)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57" y="1544574"/>
            <a:ext cx="538450" cy="73096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38" y="1581522"/>
            <a:ext cx="677170" cy="67717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1597920"/>
            <a:ext cx="716902" cy="68313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8" y="1624195"/>
            <a:ext cx="648072" cy="651348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11" y="2544690"/>
            <a:ext cx="799725" cy="68147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8" y="1009281"/>
            <a:ext cx="566571" cy="572241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2483873"/>
            <a:ext cx="682190" cy="68219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16" y="2526401"/>
            <a:ext cx="660139" cy="660139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96" y="2483768"/>
            <a:ext cx="629598" cy="647226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1000227"/>
            <a:ext cx="581401" cy="581401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3" y="3226160"/>
            <a:ext cx="2028825" cy="1438275"/>
          </a:xfrm>
          <a:prstGeom prst="rect">
            <a:avLst/>
          </a:prstGeom>
        </p:spPr>
      </p:pic>
      <p:graphicFrame>
        <p:nvGraphicFramePr>
          <p:cNvPr id="21" name="ไดอะแกรม 20"/>
          <p:cNvGraphicFramePr/>
          <p:nvPr>
            <p:extLst>
              <p:ext uri="{D42A27DB-BD31-4B8C-83A1-F6EECF244321}">
                <p14:modId xmlns:p14="http://schemas.microsoft.com/office/powerpoint/2010/main" val="3759631712"/>
              </p:ext>
            </p:extLst>
          </p:nvPr>
        </p:nvGraphicFramePr>
        <p:xfrm>
          <a:off x="3993213" y="3968183"/>
          <a:ext cx="2691063" cy="174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4" name="ไดอะแกรม 23"/>
          <p:cNvGraphicFramePr/>
          <p:nvPr>
            <p:extLst>
              <p:ext uri="{D42A27DB-BD31-4B8C-83A1-F6EECF244321}">
                <p14:modId xmlns:p14="http://schemas.microsoft.com/office/powerpoint/2010/main" val="3453881668"/>
              </p:ext>
            </p:extLst>
          </p:nvPr>
        </p:nvGraphicFramePr>
        <p:xfrm>
          <a:off x="3868668" y="4355976"/>
          <a:ext cx="2691063" cy="174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344405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แผนภูมิ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283826"/>
              </p:ext>
            </p:extLst>
          </p:nvPr>
        </p:nvGraphicFramePr>
        <p:xfrm>
          <a:off x="69968" y="1617382"/>
          <a:ext cx="6716024" cy="504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96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69968" y="971600"/>
            <a:ext cx="6716024" cy="5688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TextBox 25"/>
          <p:cNvSpPr txBox="1"/>
          <p:nvPr/>
        </p:nvSpPr>
        <p:spPr>
          <a:xfrm>
            <a:off x="511557" y="1003538"/>
            <a:ext cx="5445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 ข้อมูลสถานศึกษาจังหวัด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(คิดเป็นร้อยละตามสังกัด)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81" y="5339829"/>
            <a:ext cx="419485" cy="569469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48" y="2132782"/>
            <a:ext cx="419352" cy="569288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32" y="6156176"/>
            <a:ext cx="289731" cy="393322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60" y="3194487"/>
            <a:ext cx="457760" cy="621429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61" y="6156176"/>
            <a:ext cx="289731" cy="393322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12" y="5652120"/>
            <a:ext cx="349410" cy="297743"/>
          </a:xfrm>
          <a:prstGeom prst="rect">
            <a:avLst/>
          </a:prstGeom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1" y="5709046"/>
            <a:ext cx="469234" cy="447130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87" y="1310621"/>
            <a:ext cx="393578" cy="393578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16" y="5174637"/>
            <a:ext cx="422644" cy="424780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8" y="2445902"/>
            <a:ext cx="573782" cy="573782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46" y="1386934"/>
            <a:ext cx="420194" cy="420194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62" y="1388107"/>
            <a:ext cx="413708" cy="417849"/>
          </a:xfrm>
          <a:prstGeom prst="rect">
            <a:avLst/>
          </a:prstGeom>
        </p:spPr>
      </p:pic>
      <p:pic>
        <p:nvPicPr>
          <p:cNvPr id="42" name="รูปภาพ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10" y="1327889"/>
            <a:ext cx="366060" cy="376310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3419872"/>
            <a:ext cx="911299" cy="1216539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72" y="6660232"/>
            <a:ext cx="2881288" cy="1620725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" y="7884368"/>
            <a:ext cx="6858000" cy="860152"/>
          </a:xfrm>
          <a:prstGeom prst="rect">
            <a:avLst/>
          </a:prstGeom>
        </p:spPr>
      </p:pic>
      <p:pic>
        <p:nvPicPr>
          <p:cNvPr id="44" name="รูปภาพ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12" y="6795075"/>
            <a:ext cx="801615" cy="1351037"/>
          </a:xfrm>
          <a:prstGeom prst="rect">
            <a:avLst/>
          </a:prstGeom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2576" y="6804248"/>
            <a:ext cx="912648" cy="1351037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9" y="6844357"/>
            <a:ext cx="1009345" cy="1540933"/>
          </a:xfrm>
          <a:prstGeom prst="rect">
            <a:avLst/>
          </a:prstGeom>
        </p:spPr>
      </p:pic>
      <p:pic>
        <p:nvPicPr>
          <p:cNvPr id="47" name="รูปภาพ 4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29" y="6844357"/>
            <a:ext cx="1009345" cy="1540933"/>
          </a:xfrm>
          <a:prstGeom prst="rect">
            <a:avLst/>
          </a:prstGeom>
        </p:spPr>
      </p:pic>
      <p:pic>
        <p:nvPicPr>
          <p:cNvPr id="48" name="รูปภาพ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34" y="4829129"/>
            <a:ext cx="485184" cy="413440"/>
          </a:xfrm>
          <a:prstGeom prst="rect">
            <a:avLst/>
          </a:prstGeom>
        </p:spPr>
      </p:pic>
      <p:pic>
        <p:nvPicPr>
          <p:cNvPr id="49" name="รูปภาพ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5660255"/>
            <a:ext cx="288000" cy="274433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1" y="3815916"/>
            <a:ext cx="627034" cy="5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1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69968" y="982793"/>
            <a:ext cx="3461896" cy="41652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TextBox 25"/>
          <p:cNvSpPr txBox="1"/>
          <p:nvPr/>
        </p:nvSpPr>
        <p:spPr>
          <a:xfrm>
            <a:off x="238963" y="967771"/>
            <a:ext cx="332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 ข้อมูลนักเรียน/นักศึกษา จังหวัด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 </a:t>
            </a:r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(จำแนกตามอำเภอ)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9046" r="11303" b="6291"/>
          <a:stretch/>
        </p:blipFill>
        <p:spPr>
          <a:xfrm>
            <a:off x="130030" y="1545202"/>
            <a:ext cx="2904756" cy="3474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3" name="กลุ่ม 42"/>
          <p:cNvGrpSpPr/>
          <p:nvPr/>
        </p:nvGrpSpPr>
        <p:grpSpPr>
          <a:xfrm>
            <a:off x="543217" y="1740230"/>
            <a:ext cx="1809338" cy="2920421"/>
            <a:chOff x="870622" y="2153033"/>
            <a:chExt cx="2103575" cy="3094058"/>
          </a:xfrm>
        </p:grpSpPr>
        <p:sp>
          <p:nvSpPr>
            <p:cNvPr id="29" name="สี่เหลี่ยมผืนผ้า 28"/>
            <p:cNvSpPr/>
            <p:nvPr/>
          </p:nvSpPr>
          <p:spPr>
            <a:xfrm>
              <a:off x="1604491" y="3558661"/>
              <a:ext cx="5918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50,997 </a:t>
              </a:r>
            </a:p>
          </p:txBody>
        </p:sp>
        <p:sp>
          <p:nvSpPr>
            <p:cNvPr id="32" name="สี่เหลี่ยมผืนผ้า 31"/>
            <p:cNvSpPr/>
            <p:nvPr/>
          </p:nvSpPr>
          <p:spPr>
            <a:xfrm>
              <a:off x="870622" y="3714217"/>
              <a:ext cx="5517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15,470</a:t>
              </a:r>
              <a:endParaRPr lang="th-TH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สี่เหลี่ยมผืนผ้า 32"/>
            <p:cNvSpPr/>
            <p:nvPr/>
          </p:nvSpPr>
          <p:spPr>
            <a:xfrm>
              <a:off x="900428" y="3310846"/>
              <a:ext cx="4844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4,994</a:t>
              </a:r>
              <a:endParaRPr lang="th-TH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4" name="สี่เหลี่ยมผืนผ้า 33"/>
            <p:cNvSpPr/>
            <p:nvPr/>
          </p:nvSpPr>
          <p:spPr>
            <a:xfrm>
              <a:off x="1834269" y="2898858"/>
              <a:ext cx="551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37,030</a:t>
              </a:r>
              <a:endParaRPr lang="th-TH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สี่เหลี่ยมผืนผ้า 34"/>
            <p:cNvSpPr/>
            <p:nvPr/>
          </p:nvSpPr>
          <p:spPr>
            <a:xfrm>
              <a:off x="1857864" y="2153033"/>
              <a:ext cx="551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11,744</a:t>
              </a:r>
              <a:endParaRPr lang="th-TH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สี่เหลี่ยมผืนผ้า 35"/>
            <p:cNvSpPr/>
            <p:nvPr/>
          </p:nvSpPr>
          <p:spPr>
            <a:xfrm>
              <a:off x="1211878" y="3060196"/>
              <a:ext cx="5245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6,782 </a:t>
              </a:r>
            </a:p>
          </p:txBody>
        </p:sp>
        <p:sp>
          <p:nvSpPr>
            <p:cNvPr id="37" name="สี่เหลี่ยมผืนผ้า 36"/>
            <p:cNvSpPr/>
            <p:nvPr/>
          </p:nvSpPr>
          <p:spPr>
            <a:xfrm>
              <a:off x="2409619" y="2545903"/>
              <a:ext cx="5645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3,405 </a:t>
              </a:r>
            </a:p>
          </p:txBody>
        </p:sp>
        <p:sp>
          <p:nvSpPr>
            <p:cNvPr id="38" name="สี่เหลี่ยมผืนผ้า 37"/>
            <p:cNvSpPr/>
            <p:nvPr/>
          </p:nvSpPr>
          <p:spPr>
            <a:xfrm>
              <a:off x="1494168" y="4171488"/>
              <a:ext cx="551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18,357</a:t>
              </a:r>
              <a:endParaRPr lang="th-TH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สี่เหลี่ยมผืนผ้า 38"/>
            <p:cNvSpPr/>
            <p:nvPr/>
          </p:nvSpPr>
          <p:spPr>
            <a:xfrm>
              <a:off x="1060326" y="4445725"/>
              <a:ext cx="551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14,920</a:t>
              </a:r>
              <a:endParaRPr lang="th-TH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สี่เหลี่ยมผืนผ้า 39"/>
            <p:cNvSpPr/>
            <p:nvPr/>
          </p:nvSpPr>
          <p:spPr>
            <a:xfrm>
              <a:off x="1242440" y="4761891"/>
              <a:ext cx="5918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24,351 </a:t>
              </a:r>
            </a:p>
          </p:txBody>
        </p:sp>
        <p:sp>
          <p:nvSpPr>
            <p:cNvPr id="41" name="สี่เหลี่ยมผืนผ้า 40"/>
            <p:cNvSpPr/>
            <p:nvPr/>
          </p:nvSpPr>
          <p:spPr>
            <a:xfrm>
              <a:off x="1577436" y="4939314"/>
              <a:ext cx="6206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0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 </a:t>
              </a:r>
              <a:r>
                <a:rPr 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10,786 </a:t>
              </a:r>
            </a:p>
          </p:txBody>
        </p:sp>
      </p:grpSp>
      <p:sp>
        <p:nvSpPr>
          <p:cNvPr id="42" name="สี่เหลี่ยมผืนผ้ามุมมน 41"/>
          <p:cNvSpPr/>
          <p:nvPr/>
        </p:nvSpPr>
        <p:spPr>
          <a:xfrm>
            <a:off x="3531866" y="990650"/>
            <a:ext cx="3253358" cy="41574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TextBox 43"/>
          <p:cNvSpPr txBox="1"/>
          <p:nvPr/>
        </p:nvSpPr>
        <p:spPr>
          <a:xfrm>
            <a:off x="3845120" y="943220"/>
            <a:ext cx="332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10. ข้อมูลนักเรียน/นักศึกษา </a:t>
            </a:r>
          </a:p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(จำแนกตามระดับ)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6" name="ตาราง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33806"/>
              </p:ext>
            </p:extLst>
          </p:nvPr>
        </p:nvGraphicFramePr>
        <p:xfrm>
          <a:off x="3856856" y="1547664"/>
          <a:ext cx="2088232" cy="35661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52128"/>
                <a:gridCol w="936104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จำนวน(คน)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เตรียมความพร้อม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321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ปฐมวัย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33,863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ประถมศึกษา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68,276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มัธยมศึกษาต้น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38,187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มัธยมศึกษาปลาย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25,956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th-TH" sz="12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ปวช</a:t>
                      </a:r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7,553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th-TH" sz="12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ปวส</a:t>
                      </a:r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3,773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ปริญญาตรี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8,126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ปริญญาโท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921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ปริญญาเอก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วิชาชีพระยะสั่น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12,454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198,836</a:t>
                      </a:r>
                      <a:endParaRPr lang="th-TH" sz="1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8" name="รูปภาพ 4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3" t="5280" r="4730" b="7207"/>
          <a:stretch/>
        </p:blipFill>
        <p:spPr>
          <a:xfrm>
            <a:off x="6016230" y="2091197"/>
            <a:ext cx="738579" cy="2841388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49" name="ตาราง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86867"/>
              </p:ext>
            </p:extLst>
          </p:nvPr>
        </p:nvGraphicFramePr>
        <p:xfrm>
          <a:off x="1223588" y="5252045"/>
          <a:ext cx="5531221" cy="33945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8984"/>
                <a:gridCol w="1509720"/>
                <a:gridCol w="319209"/>
                <a:gridCol w="319209"/>
                <a:gridCol w="319209"/>
                <a:gridCol w="319209"/>
                <a:gridCol w="319209"/>
                <a:gridCol w="319210"/>
                <a:gridCol w="319209"/>
                <a:gridCol w="319209"/>
                <a:gridCol w="319209"/>
                <a:gridCol w="319209"/>
                <a:gridCol w="319209"/>
                <a:gridCol w="321217"/>
              </a:tblGrid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</a:rPr>
                        <a:t>ระดับการศึกษา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อนุบาล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ประถม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ม.ต้น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ม.ปลาย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ปวช</a:t>
                      </a:r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ปวส</a:t>
                      </a:r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ป.ตรี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ป.โท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ป.เอก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เตรียม</a:t>
                      </a:r>
                    </a:p>
                    <a:p>
                      <a:pPr algn="ctr" fontAlgn="ctr"/>
                      <a:r>
                        <a:rPr lang="th-TH" sz="9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ระยะสั่น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สำนักงานคณะกรรมการการศึกษาขั้นพื้นฐาน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14,837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44,307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25,887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15,737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321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101,089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</a:t>
                      </a:r>
                      <a:r>
                        <a:rPr lang="th-TH" sz="10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สพป</a:t>
                      </a:r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.เพชรบูรณ์ เขต 1 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4,323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13,507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3,273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21,103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 </a:t>
                      </a:r>
                      <a:r>
                        <a:rPr lang="th-TH" sz="10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สพป</a:t>
                      </a:r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.เพชรบูรณ์ เขต 2 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4,141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12,036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3,063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792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20,032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 สพป.เพชรบูรณ์ เขต 3 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6,357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18,359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4,508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29,269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 </a:t>
                      </a:r>
                      <a:r>
                        <a:rPr lang="th-TH" sz="10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</a:t>
                      </a:r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ม.40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14,580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14,654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29,234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 การศึกษาพิเศษ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405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463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246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321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1,451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สำนักงานคณะกรรม</a:t>
                      </a:r>
                      <a:r>
                        <a:rPr lang="th-TH" sz="10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ส่งเสริมฯเอกชน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9,718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21,567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5,110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1,537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37,932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สำนักงานคณะกรรมการอาชีวศึกษา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7,171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3,773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12,454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23,483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 รัฐบาล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4,756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3,089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12,454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20,384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 เอกชน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2,415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684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3,099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สำนักงานคณะกรรมการอุดมศึกษา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7,404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291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7,731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สำนักงานส่งเสริมการศึกษานอกระบบฯ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5,753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7,961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14,264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องค์กรปกครองส่วนท้องถิ่น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9,290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1,814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1,048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523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382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13,057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สำนักงานตำรวจแห่งชาติ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มหาเถรสมาคม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389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198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587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กระทรวงการท่องเที่ยวและกีฬา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637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637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33,863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68,276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38,187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25,956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7,553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3,773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8,126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291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321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12,454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198,836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1" marR="6661" marT="6661" marB="0" anchor="b"/>
                </a:tc>
              </a:tr>
            </a:tbl>
          </a:graphicData>
        </a:graphic>
      </p:graphicFrame>
      <p:sp>
        <p:nvSpPr>
          <p:cNvPr id="51" name="สี่เหลี่ยมผืนผ้า 50"/>
          <p:cNvSpPr/>
          <p:nvPr/>
        </p:nvSpPr>
        <p:spPr>
          <a:xfrm>
            <a:off x="69968" y="5220072"/>
            <a:ext cx="673431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TextBox 51"/>
          <p:cNvSpPr txBox="1"/>
          <p:nvPr/>
        </p:nvSpPr>
        <p:spPr>
          <a:xfrm>
            <a:off x="41388" y="5220072"/>
            <a:ext cx="124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11. ข้อมูลนักเรียน/น.ศ.จังหวัด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 </a:t>
            </a:r>
            <a:endParaRPr lang="th-TH" sz="1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(จำแนกสังกัด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3" name="รูปภาพ 5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t="5280" r="49898" b="7207"/>
          <a:stretch/>
        </p:blipFill>
        <p:spPr>
          <a:xfrm>
            <a:off x="223943" y="5893256"/>
            <a:ext cx="815586" cy="27789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7908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822" y="1000087"/>
            <a:ext cx="621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12. ข้อมูลนักเรียน/นักศึกษา จังหวัดเพชรบูรณ์   (จำแนกระดับและหน่วยงานหลัก)</a:t>
            </a:r>
            <a:endParaRPr lang="th-TH" sz="1800" b="1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2819820170"/>
              </p:ext>
            </p:extLst>
          </p:nvPr>
        </p:nvGraphicFramePr>
        <p:xfrm>
          <a:off x="230712" y="1399557"/>
          <a:ext cx="6447537" cy="138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9" name="ไดอะแกรม 58"/>
          <p:cNvGraphicFramePr/>
          <p:nvPr>
            <p:extLst>
              <p:ext uri="{D42A27DB-BD31-4B8C-83A1-F6EECF244321}">
                <p14:modId xmlns:p14="http://schemas.microsoft.com/office/powerpoint/2010/main" val="1533842123"/>
              </p:ext>
            </p:extLst>
          </p:nvPr>
        </p:nvGraphicFramePr>
        <p:xfrm>
          <a:off x="221822" y="2123728"/>
          <a:ext cx="6447537" cy="144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0" name="ไดอะแกรม 59"/>
          <p:cNvGraphicFramePr/>
          <p:nvPr>
            <p:extLst>
              <p:ext uri="{D42A27DB-BD31-4B8C-83A1-F6EECF244321}">
                <p14:modId xmlns:p14="http://schemas.microsoft.com/office/powerpoint/2010/main" val="2336422814"/>
              </p:ext>
            </p:extLst>
          </p:nvPr>
        </p:nvGraphicFramePr>
        <p:xfrm>
          <a:off x="221822" y="2806088"/>
          <a:ext cx="6447537" cy="144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61" name="ไดอะแกรม 60"/>
          <p:cNvGraphicFramePr/>
          <p:nvPr>
            <p:extLst>
              <p:ext uri="{D42A27DB-BD31-4B8C-83A1-F6EECF244321}">
                <p14:modId xmlns:p14="http://schemas.microsoft.com/office/powerpoint/2010/main" val="2667913631"/>
              </p:ext>
            </p:extLst>
          </p:nvPr>
        </p:nvGraphicFramePr>
        <p:xfrm>
          <a:off x="221822" y="3451872"/>
          <a:ext cx="6447537" cy="144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62" name="ไดอะแกรม 61"/>
          <p:cNvGraphicFramePr/>
          <p:nvPr>
            <p:extLst>
              <p:ext uri="{D42A27DB-BD31-4B8C-83A1-F6EECF244321}">
                <p14:modId xmlns:p14="http://schemas.microsoft.com/office/powerpoint/2010/main" val="3736754583"/>
              </p:ext>
            </p:extLst>
          </p:nvPr>
        </p:nvGraphicFramePr>
        <p:xfrm>
          <a:off x="221822" y="4355976"/>
          <a:ext cx="6447537" cy="144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63" name="ไดอะแกรม 62"/>
          <p:cNvGraphicFramePr/>
          <p:nvPr>
            <p:extLst>
              <p:ext uri="{D42A27DB-BD31-4B8C-83A1-F6EECF244321}">
                <p14:modId xmlns:p14="http://schemas.microsoft.com/office/powerpoint/2010/main" val="1859828287"/>
              </p:ext>
            </p:extLst>
          </p:nvPr>
        </p:nvGraphicFramePr>
        <p:xfrm>
          <a:off x="203526" y="5292080"/>
          <a:ext cx="6447537" cy="144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64" name="ไดอะแกรม 63"/>
          <p:cNvGraphicFramePr/>
          <p:nvPr>
            <p:extLst>
              <p:ext uri="{D42A27DB-BD31-4B8C-83A1-F6EECF244321}">
                <p14:modId xmlns:p14="http://schemas.microsoft.com/office/powerpoint/2010/main" val="982267092"/>
              </p:ext>
            </p:extLst>
          </p:nvPr>
        </p:nvGraphicFramePr>
        <p:xfrm>
          <a:off x="205231" y="6228184"/>
          <a:ext cx="6447537" cy="144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65" name="ไดอะแกรม 64"/>
          <p:cNvGraphicFramePr/>
          <p:nvPr>
            <p:extLst>
              <p:ext uri="{D42A27DB-BD31-4B8C-83A1-F6EECF244321}">
                <p14:modId xmlns:p14="http://schemas.microsoft.com/office/powerpoint/2010/main" val="88557881"/>
              </p:ext>
            </p:extLst>
          </p:nvPr>
        </p:nvGraphicFramePr>
        <p:xfrm>
          <a:off x="221822" y="7434032"/>
          <a:ext cx="6447537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66" name="ไดอะแกรม 65"/>
          <p:cNvGraphicFramePr/>
          <p:nvPr>
            <p:extLst>
              <p:ext uri="{D42A27DB-BD31-4B8C-83A1-F6EECF244321}">
                <p14:modId xmlns:p14="http://schemas.microsoft.com/office/powerpoint/2010/main" val="2765556351"/>
              </p:ext>
            </p:extLst>
          </p:nvPr>
        </p:nvGraphicFramePr>
        <p:xfrm>
          <a:off x="221822" y="8077480"/>
          <a:ext cx="6447537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cxnSp>
        <p:nvCxnSpPr>
          <p:cNvPr id="3" name="ตัวเชื่อมต่อตรง 2"/>
          <p:cNvCxnSpPr/>
          <p:nvPr/>
        </p:nvCxnSpPr>
        <p:spPr>
          <a:xfrm>
            <a:off x="69968" y="2483768"/>
            <a:ext cx="66714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69968" y="4572000"/>
            <a:ext cx="66714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93300" y="6516216"/>
            <a:ext cx="66714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รูปภาพ 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40" y="1339458"/>
            <a:ext cx="2010131" cy="4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9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822" y="1000087"/>
            <a:ext cx="621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12. ข้อมูลนักเรียน/นักศึกษา จังหวัดเพชรบูรณ์   (จำแนกระดับและหน่วยงาน)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08068" y="1521769"/>
            <a:ext cx="3261338" cy="32662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3480030" y="1513756"/>
            <a:ext cx="3261338" cy="32662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TextBox 44"/>
          <p:cNvSpPr txBox="1"/>
          <p:nvPr/>
        </p:nvSpPr>
        <p:spPr>
          <a:xfrm>
            <a:off x="547953" y="1589842"/>
            <a:ext cx="237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ปฐมวัย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062834829"/>
              </p:ext>
            </p:extLst>
          </p:nvPr>
        </p:nvGraphicFramePr>
        <p:xfrm>
          <a:off x="-547263" y="1630896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0" name="ไดอะแกรม 49"/>
          <p:cNvGraphicFramePr/>
          <p:nvPr>
            <p:extLst>
              <p:ext uri="{D42A27DB-BD31-4B8C-83A1-F6EECF244321}">
                <p14:modId xmlns:p14="http://schemas.microsoft.com/office/powerpoint/2010/main" val="2870356350"/>
              </p:ext>
            </p:extLst>
          </p:nvPr>
        </p:nvGraphicFramePr>
        <p:xfrm>
          <a:off x="2824699" y="1630896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45664" y="5158494"/>
            <a:ext cx="237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ปฐมวัย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5" name="ไดอะแกรม 54"/>
          <p:cNvGraphicFramePr/>
          <p:nvPr>
            <p:extLst>
              <p:ext uri="{D42A27DB-BD31-4B8C-83A1-F6EECF244321}">
                <p14:modId xmlns:p14="http://schemas.microsoft.com/office/powerpoint/2010/main" val="3010466426"/>
              </p:ext>
            </p:extLst>
          </p:nvPr>
        </p:nvGraphicFramePr>
        <p:xfrm>
          <a:off x="-549552" y="5199548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6" name="ไดอะแกรม 55"/>
          <p:cNvGraphicFramePr/>
          <p:nvPr>
            <p:extLst>
              <p:ext uri="{D42A27DB-BD31-4B8C-83A1-F6EECF244321}">
                <p14:modId xmlns:p14="http://schemas.microsoft.com/office/powerpoint/2010/main" val="2110858284"/>
              </p:ext>
            </p:extLst>
          </p:nvPr>
        </p:nvGraphicFramePr>
        <p:xfrm>
          <a:off x="2822410" y="5199548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57" name="สี่เหลี่ยมผืนผ้ามุมมน 56"/>
          <p:cNvSpPr/>
          <p:nvPr/>
        </p:nvSpPr>
        <p:spPr>
          <a:xfrm>
            <a:off x="126554" y="5156955"/>
            <a:ext cx="3261338" cy="32662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สี่เหลี่ยมผืนผ้ามุมมน 57"/>
          <p:cNvSpPr/>
          <p:nvPr/>
        </p:nvSpPr>
        <p:spPr>
          <a:xfrm>
            <a:off x="3462212" y="5158494"/>
            <a:ext cx="3261338" cy="32662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551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822" y="1000087"/>
            <a:ext cx="621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12. ข้อมูลนักเรียน/นักศึกษา จังหวัดเพชรบูรณ์   (จำแนกระดับและหน่วยงาน)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08068" y="1521769"/>
            <a:ext cx="3261338" cy="32662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3480030" y="1513756"/>
            <a:ext cx="3261338" cy="32662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TextBox 44"/>
          <p:cNvSpPr txBox="1"/>
          <p:nvPr/>
        </p:nvSpPr>
        <p:spPr>
          <a:xfrm>
            <a:off x="547953" y="1589842"/>
            <a:ext cx="237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ปฐมวัย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991376706"/>
              </p:ext>
            </p:extLst>
          </p:nvPr>
        </p:nvGraphicFramePr>
        <p:xfrm>
          <a:off x="-315417" y="1630896"/>
          <a:ext cx="4104457" cy="272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0" name="ไดอะแกรม 49"/>
          <p:cNvGraphicFramePr/>
          <p:nvPr>
            <p:extLst>
              <p:ext uri="{D42A27DB-BD31-4B8C-83A1-F6EECF244321}">
                <p14:modId xmlns:p14="http://schemas.microsoft.com/office/powerpoint/2010/main" val="1624024867"/>
              </p:ext>
            </p:extLst>
          </p:nvPr>
        </p:nvGraphicFramePr>
        <p:xfrm>
          <a:off x="3331306" y="1630896"/>
          <a:ext cx="3526694" cy="279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45664" y="5158494"/>
            <a:ext cx="237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ปฐมวัย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5" name="ไดอะแกรม 54"/>
          <p:cNvGraphicFramePr/>
          <p:nvPr>
            <p:extLst>
              <p:ext uri="{D42A27DB-BD31-4B8C-83A1-F6EECF244321}">
                <p14:modId xmlns:p14="http://schemas.microsoft.com/office/powerpoint/2010/main" val="941436750"/>
              </p:ext>
            </p:extLst>
          </p:nvPr>
        </p:nvGraphicFramePr>
        <p:xfrm>
          <a:off x="0" y="5199548"/>
          <a:ext cx="3480030" cy="322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6" name="ไดอะแกรม 55"/>
          <p:cNvGraphicFramePr/>
          <p:nvPr>
            <p:extLst>
              <p:ext uri="{D42A27DB-BD31-4B8C-83A1-F6EECF244321}">
                <p14:modId xmlns:p14="http://schemas.microsoft.com/office/powerpoint/2010/main" val="4047443871"/>
              </p:ext>
            </p:extLst>
          </p:nvPr>
        </p:nvGraphicFramePr>
        <p:xfrm>
          <a:off x="2151550" y="5266082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57" name="สี่เหลี่ยมผืนผ้ามุมมน 56"/>
          <p:cNvSpPr/>
          <p:nvPr/>
        </p:nvSpPr>
        <p:spPr>
          <a:xfrm>
            <a:off x="126554" y="5156955"/>
            <a:ext cx="3261338" cy="32662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สี่เหลี่ยมผืนผ้ามุมมน 57"/>
          <p:cNvSpPr/>
          <p:nvPr/>
        </p:nvSpPr>
        <p:spPr>
          <a:xfrm>
            <a:off x="3462212" y="5158494"/>
            <a:ext cx="3261338" cy="32662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7" name="ไดอะแกรม 16"/>
          <p:cNvGraphicFramePr/>
          <p:nvPr>
            <p:extLst>
              <p:ext uri="{D42A27DB-BD31-4B8C-83A1-F6EECF244321}">
                <p14:modId xmlns:p14="http://schemas.microsoft.com/office/powerpoint/2010/main" val="3304156995"/>
              </p:ext>
            </p:extLst>
          </p:nvPr>
        </p:nvGraphicFramePr>
        <p:xfrm>
          <a:off x="3462212" y="5267621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207401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4" y="46884"/>
            <a:ext cx="692696" cy="9247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" y="72008"/>
            <a:ext cx="550720" cy="827584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31736" y="107504"/>
            <a:ext cx="547260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ข้อมูลสารสนเทศพื้นฐานทางการศึกษาจังหวัดเพชรบูรณ์</a:t>
            </a:r>
          </a:p>
          <a:p>
            <a:pPr algn="ctr"/>
            <a:r>
              <a:rPr lang="th-T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2560</a:t>
            </a:r>
            <a:endParaRPr lang="th-T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8748464"/>
            <a:ext cx="6858000" cy="39553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PB-Phechabura V3.0.1" panose="02000000000000000000" pitchFamily="2" charset="-34"/>
                <a:cs typeface="PB-Phechabura V3.0.1" panose="02000000000000000000" pitchFamily="2" charset="-34"/>
              </a:rPr>
              <a:t>สำนักงานศึกษาธิการจังหวัดเพชรบูรณ์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822" y="1000087"/>
            <a:ext cx="621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13. ข้อมูลนักเรียน/นักศึกษา จังหวัดเพชรบูรณ์   (แผนภูมิจำแนกระดับ)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ามเหลี่ยมหน้าจั่ว 7"/>
          <p:cNvSpPr/>
          <p:nvPr/>
        </p:nvSpPr>
        <p:spPr>
          <a:xfrm>
            <a:off x="1053910" y="1619672"/>
            <a:ext cx="4554792" cy="2808312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คางหมู 8"/>
          <p:cNvSpPr/>
          <p:nvPr/>
        </p:nvSpPr>
        <p:spPr>
          <a:xfrm>
            <a:off x="1053910" y="3656856"/>
            <a:ext cx="4554792" cy="792088"/>
          </a:xfrm>
          <a:prstGeom prst="trapezoid">
            <a:avLst>
              <a:gd name="adj" fmla="val 8272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คางหมู 19"/>
          <p:cNvSpPr/>
          <p:nvPr/>
        </p:nvSpPr>
        <p:spPr>
          <a:xfrm rot="7648521">
            <a:off x="1442060" y="2505657"/>
            <a:ext cx="2625469" cy="559926"/>
          </a:xfrm>
          <a:prstGeom prst="trapezoid">
            <a:avLst>
              <a:gd name="adj" fmla="val 8054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คางหมู 20"/>
          <p:cNvSpPr/>
          <p:nvPr/>
        </p:nvSpPr>
        <p:spPr>
          <a:xfrm rot="13883100">
            <a:off x="2622600" y="2556978"/>
            <a:ext cx="2608239" cy="582399"/>
          </a:xfrm>
          <a:prstGeom prst="trapezoid">
            <a:avLst>
              <a:gd name="adj" fmla="val 8054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733917" y="3608462"/>
            <a:ext cx="3234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การศึกษาขั้นพื้นฐาน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166,282 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 rot="18620675">
            <a:off x="892062" y="2733838"/>
            <a:ext cx="323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อาชีวศึกษา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 rot="3130702">
            <a:off x="2557838" y="2867882"/>
            <a:ext cx="323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อุดมศึกษา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1343" y="2759899"/>
            <a:ext cx="1580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กศจ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345328" y="2195736"/>
            <a:ext cx="1931544" cy="652441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11,326</a:t>
            </a:r>
            <a:r>
              <a:rPr lang="th-TH" dirty="0" smtClean="0"/>
              <a:t> คน </a:t>
            </a:r>
            <a:endParaRPr lang="th-TH" dirty="0"/>
          </a:p>
        </p:txBody>
      </p:sp>
      <p:sp>
        <p:nvSpPr>
          <p:cNvPr id="28" name="รูปห้าเหลี่ยม 27"/>
          <p:cNvSpPr/>
          <p:nvPr/>
        </p:nvSpPr>
        <p:spPr>
          <a:xfrm flipH="1">
            <a:off x="4513716" y="2164457"/>
            <a:ext cx="1927075" cy="714998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8,453 คน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9968" y="1000087"/>
            <a:ext cx="6734312" cy="35672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8034" y="4677917"/>
            <a:ext cx="6734312" cy="39536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9968" y="4677917"/>
            <a:ext cx="6722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ข้อมูลนักเรียน/นักศึกษา จังหวัดเพชรบูรณ์   (แผนภูมิจำแนกระดับ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)และประเภทแรงงาน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ามเหลี่ยมหน้าจั่ว 13"/>
          <p:cNvSpPr/>
          <p:nvPr/>
        </p:nvSpPr>
        <p:spPr>
          <a:xfrm>
            <a:off x="250736" y="5162922"/>
            <a:ext cx="4336395" cy="3411525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9" name="ตัวเชื่อมต่อตรง 18"/>
          <p:cNvCxnSpPr/>
          <p:nvPr/>
        </p:nvCxnSpPr>
        <p:spPr>
          <a:xfrm>
            <a:off x="548680" y="817240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855638" y="7596336"/>
            <a:ext cx="3071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>
            <a:off x="1124744" y="7201058"/>
            <a:ext cx="2623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ตรง 58"/>
          <p:cNvCxnSpPr>
            <a:stCxn id="14" idx="1"/>
          </p:cNvCxnSpPr>
          <p:nvPr/>
        </p:nvCxnSpPr>
        <p:spPr>
          <a:xfrm>
            <a:off x="1334835" y="6868685"/>
            <a:ext cx="2168197" cy="1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83320" y="8230515"/>
            <a:ext cx="27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ปฐมวัย  33,863 คน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9799" y="7668344"/>
            <a:ext cx="27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ประถมศึกษา  68,276 คน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41526" y="7201058"/>
            <a:ext cx="27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มัธยมศึกษาตอนต้น  38,187 คน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47257" y="6848776"/>
            <a:ext cx="27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มัธยมศึกษาตอนปลาย  25,956 คน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7" name="ตัวเชื่อมต่อตรง 66"/>
          <p:cNvCxnSpPr/>
          <p:nvPr/>
        </p:nvCxnSpPr>
        <p:spPr>
          <a:xfrm>
            <a:off x="1484784" y="6588224"/>
            <a:ext cx="1846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328867" y="6531575"/>
            <a:ext cx="210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ปวช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7,553 คน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6" name="ตัวเชื่อมต่อตรง 75"/>
          <p:cNvCxnSpPr/>
          <p:nvPr/>
        </p:nvCxnSpPr>
        <p:spPr>
          <a:xfrm>
            <a:off x="1628800" y="6372200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069184" y="6300192"/>
            <a:ext cx="273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ปวส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3,773 คน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2" name="ตัวเชื่อมต่อตรง 91"/>
          <p:cNvCxnSpPr/>
          <p:nvPr/>
        </p:nvCxnSpPr>
        <p:spPr>
          <a:xfrm>
            <a:off x="1845196" y="6084168"/>
            <a:ext cx="11314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ตัวเชื่อมต่อตรง 93"/>
          <p:cNvCxnSpPr/>
          <p:nvPr/>
        </p:nvCxnSpPr>
        <p:spPr>
          <a:xfrm>
            <a:off x="1983790" y="5796136"/>
            <a:ext cx="869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922642" y="6024359"/>
            <a:ext cx="105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ป.ตรี 8,126 คน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22642" y="5758036"/>
            <a:ext cx="105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ป.โท 291 คน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881029" y="5519137"/>
            <a:ext cx="105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ป.เอก 36 คน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0" name="ตัวเชื่อมต่อตรง 99"/>
          <p:cNvCxnSpPr/>
          <p:nvPr/>
        </p:nvCxnSpPr>
        <p:spPr>
          <a:xfrm>
            <a:off x="250736" y="6876637"/>
            <a:ext cx="526649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ตัวเชื่อมต่อตรง 100"/>
          <p:cNvCxnSpPr/>
          <p:nvPr/>
        </p:nvCxnSpPr>
        <p:spPr>
          <a:xfrm>
            <a:off x="278294" y="6378708"/>
            <a:ext cx="526649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215063" y="7483678"/>
            <a:ext cx="20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แรงงานไร้ผีมือ  166,282 คน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29247" y="6454080"/>
            <a:ext cx="281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แรงงานกึ่งผีมือ/ระดับเทคนิค  11,326 คน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935061" y="5727848"/>
            <a:ext cx="253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แรงงานมีฝีมือ / วิชาชีพ 8,453 คน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35" y="1037072"/>
            <a:ext cx="1681572" cy="9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2342</Words>
  <Application>Microsoft Office PowerPoint</Application>
  <PresentationFormat>นำเสนอทางหน้าจอ (4:3)</PresentationFormat>
  <Paragraphs>1212</Paragraphs>
  <Slides>18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Sarabun-Plan</dc:creator>
  <cp:lastModifiedBy>Sarabun-Plan</cp:lastModifiedBy>
  <cp:revision>137</cp:revision>
  <cp:lastPrinted>2018-01-22T01:46:30Z</cp:lastPrinted>
  <dcterms:created xsi:type="dcterms:W3CDTF">2017-07-13T08:17:11Z</dcterms:created>
  <dcterms:modified xsi:type="dcterms:W3CDTF">2018-01-22T01:46:46Z</dcterms:modified>
</cp:coreProperties>
</file>