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258" r:id="rId5"/>
    <p:sldId id="283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7" r:id="rId14"/>
    <p:sldId id="266" r:id="rId15"/>
    <p:sldId id="268" r:id="rId16"/>
    <p:sldId id="270" r:id="rId17"/>
    <p:sldId id="315" r:id="rId18"/>
    <p:sldId id="269" r:id="rId19"/>
    <p:sldId id="271" r:id="rId20"/>
    <p:sldId id="316" r:id="rId21"/>
    <p:sldId id="272" r:id="rId22"/>
    <p:sldId id="273" r:id="rId23"/>
    <p:sldId id="274" r:id="rId24"/>
    <p:sldId id="275" r:id="rId25"/>
    <p:sldId id="276" r:id="rId26"/>
    <p:sldId id="277" r:id="rId27"/>
    <p:sldId id="280" r:id="rId28"/>
    <p:sldId id="278" r:id="rId29"/>
    <p:sldId id="279" r:id="rId30"/>
    <p:sldId id="281" r:id="rId31"/>
    <p:sldId id="282" r:id="rId32"/>
    <p:sldId id="324" r:id="rId33"/>
    <p:sldId id="284" r:id="rId34"/>
    <p:sldId id="289" r:id="rId35"/>
    <p:sldId id="317" r:id="rId36"/>
    <p:sldId id="318" r:id="rId37"/>
    <p:sldId id="319" r:id="rId38"/>
    <p:sldId id="320" r:id="rId39"/>
    <p:sldId id="321" r:id="rId40"/>
    <p:sldId id="322" r:id="rId41"/>
    <p:sldId id="325" r:id="rId42"/>
    <p:sldId id="326" r:id="rId43"/>
    <p:sldId id="327" r:id="rId44"/>
    <p:sldId id="328" r:id="rId45"/>
    <p:sldId id="329" r:id="rId46"/>
    <p:sldId id="314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ลักษณะ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5" d="100"/>
          <a:sy n="65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3944307308525017"/>
                  <c:y val="0.160403602806615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th-TH" dirty="0" err="1" smtClean="0"/>
                      <a:t>ศธจ</a:t>
                    </a:r>
                    <a:r>
                      <a:rPr lang="th-TH" dirty="0" smtClean="0"/>
                      <a:t>.(</a:t>
                    </a:r>
                    <a:r>
                      <a:rPr lang="th-TH" dirty="0" err="1" smtClean="0"/>
                      <a:t>รร</a:t>
                    </a:r>
                    <a:r>
                      <a:rPr lang="th-TH" dirty="0" smtClean="0"/>
                      <a:t>.เอกชน)</a:t>
                    </a:r>
                    <a:r>
                      <a:rPr lang="th-TH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Sheet1!$A$1:$A$9</c:f>
              <c:strCache>
                <c:ptCount val="9"/>
                <c:pt idx="0">
                  <c:v>สพป.เพชรบูรณ์ เขต 1 </c:v>
                </c:pt>
                <c:pt idx="1">
                  <c:v>สพป.เพชรบูรณ์ เขต 2 </c:v>
                </c:pt>
                <c:pt idx="2">
                  <c:v>สพป.เพชรบูรณ์ เขต 3</c:v>
                </c:pt>
                <c:pt idx="3">
                  <c:v>สพม.40</c:v>
                </c:pt>
                <c:pt idx="4">
                  <c:v>ศธจ.เพชรบูรณ์</c:v>
                </c:pt>
                <c:pt idx="5">
                  <c:v>อาชีวะศึกษา จ.พช.</c:v>
                </c:pt>
                <c:pt idx="6">
                  <c:v>กศน.และการศึกษาพิเศษ</c:v>
                </c:pt>
                <c:pt idx="7">
                  <c:v>กระทรวงมหาดไทย</c:v>
                </c:pt>
                <c:pt idx="8">
                  <c:v>พระพุทธศาสนาและ ตชด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146</c:v>
                </c:pt>
                <c:pt idx="1">
                  <c:v>156</c:v>
                </c:pt>
                <c:pt idx="2">
                  <c:v>193</c:v>
                </c:pt>
                <c:pt idx="3">
                  <c:v>39</c:v>
                </c:pt>
                <c:pt idx="4">
                  <c:v>55</c:v>
                </c:pt>
                <c:pt idx="5">
                  <c:v>13</c:v>
                </c:pt>
                <c:pt idx="6">
                  <c:v>19</c:v>
                </c:pt>
                <c:pt idx="7">
                  <c:v>284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9.3462326355547021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2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รัฐบาล</c:v>
                </c:pt>
                <c:pt idx="1">
                  <c:v>เอกชน</c:v>
                </c:pt>
                <c:pt idx="2">
                  <c:v>อปท.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181353</c:v>
                </c:pt>
                <c:pt idx="1">
                  <c:v>34312</c:v>
                </c:pt>
                <c:pt idx="2">
                  <c:v>4908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จังหวัดเพชรบูรณ์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ป.6</c:v>
                </c:pt>
                <c:pt idx="1">
                  <c:v>ม.3</c:v>
                </c:pt>
                <c:pt idx="2">
                  <c:v>ม.6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36.43</c:v>
                </c:pt>
                <c:pt idx="1">
                  <c:v>32.090000000000003</c:v>
                </c:pt>
                <c:pt idx="2">
                  <c:v>29.94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ประเทศ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ป.6</c:v>
                </c:pt>
                <c:pt idx="1">
                  <c:v>ม.3</c:v>
                </c:pt>
                <c:pt idx="2">
                  <c:v>ม.6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39.79</c:v>
                </c:pt>
                <c:pt idx="1">
                  <c:v>34.33</c:v>
                </c:pt>
                <c:pt idx="2">
                  <c:v>33.229999999999997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112768"/>
        <c:axId val="134114304"/>
      </c:barChart>
      <c:catAx>
        <c:axId val="13411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32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34114304"/>
        <c:crosses val="autoZero"/>
        <c:auto val="1"/>
        <c:lblAlgn val="ctr"/>
        <c:lblOffset val="100"/>
        <c:noMultiLvlLbl val="0"/>
      </c:catAx>
      <c:valAx>
        <c:axId val="13411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4112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720372687635098"/>
          <c:y val="0.83997252849086701"/>
          <c:w val="0.4455924244284748"/>
          <c:h val="0.1186007678618928"/>
        </c:manualLayout>
      </c:layout>
      <c:overlay val="0"/>
      <c:txPr>
        <a:bodyPr/>
        <a:lstStyle/>
        <a:p>
          <a:pPr>
            <a:defRPr sz="28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ป.6</c:v>
                </c:pt>
              </c:strCache>
            </c:strRef>
          </c:tx>
          <c:dLbls>
            <c:dLbl>
              <c:idx val="0"/>
              <c:layout>
                <c:manualLayout>
                  <c:x val="-3.0408498672561007E-3"/>
                  <c:y val="-3.915206492460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021246681403217E-3"/>
                  <c:y val="-4.894008115575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39.6</c:v>
                </c:pt>
                <c:pt idx="1">
                  <c:v>39.020000000000003</c:v>
                </c:pt>
                <c:pt idx="2">
                  <c:v>36.43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ม.3</c:v>
                </c:pt>
              </c:strCache>
            </c:strRef>
          </c:tx>
          <c:dLbls>
            <c:dLbl>
              <c:idx val="0"/>
              <c:layout>
                <c:manualLayout>
                  <c:x val="-3.0408498672561007E-3"/>
                  <c:y val="-3.2626720770504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021246681403217E-3"/>
                  <c:y val="-2.936404869345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32.08</c:v>
                </c:pt>
                <c:pt idx="1">
                  <c:v>33.26</c:v>
                </c:pt>
                <c:pt idx="2">
                  <c:v>32.090000000000003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ม.6</c:v>
                </c:pt>
              </c:strCache>
            </c:strRef>
          </c:tx>
          <c:dLbls>
            <c:dLbl>
              <c:idx val="0"/>
              <c:layout>
                <c:manualLayout>
                  <c:x val="-3.0408498672561007E-3"/>
                  <c:y val="-2.936404869345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04249336280642E-3"/>
                  <c:y val="-2.610137661640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408498672561284E-3"/>
                  <c:y val="-2.2838704539353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31.92</c:v>
                </c:pt>
                <c:pt idx="1">
                  <c:v>31.88</c:v>
                </c:pt>
                <c:pt idx="2">
                  <c:v>29.94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179456"/>
        <c:axId val="134201728"/>
      </c:lineChart>
      <c:catAx>
        <c:axId val="1341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 b="1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134201728"/>
        <c:crosses val="autoZero"/>
        <c:auto val="1"/>
        <c:lblAlgn val="ctr"/>
        <c:lblOffset val="100"/>
        <c:noMultiLvlLbl val="0"/>
      </c:catAx>
      <c:valAx>
        <c:axId val="134201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134179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>
              <a:latin typeface="TH SarabunPSK" panose="020B0500040200020003" pitchFamily="34" charset="-34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sz="3600" dirty="0" smtClean="0">
                <a:solidFill>
                  <a:srgbClr val="425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จำนวนเด็กเข้าเรียนในสังกัดต่างๆ</a:t>
            </a:r>
            <a:endParaRPr lang="th-TH" sz="3600" dirty="0">
              <a:solidFill>
                <a:srgbClr val="425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อื่นๆ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อ.1 </c:v>
                </c:pt>
                <c:pt idx="1">
                  <c:v>ป.1</c:v>
                </c:pt>
                <c:pt idx="2">
                  <c:v>ม.1</c:v>
                </c:pt>
                <c:pt idx="3">
                  <c:v>ม.4</c:v>
                </c:pt>
                <c:pt idx="4">
                  <c:v>ปวช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40</c:v>
                </c:pt>
                <c:pt idx="2">
                  <c:v>119</c:v>
                </c:pt>
                <c:pt idx="3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อปท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อ.1 </c:v>
                </c:pt>
                <c:pt idx="1">
                  <c:v>ป.1</c:v>
                </c:pt>
                <c:pt idx="2">
                  <c:v>ม.1</c:v>
                </c:pt>
                <c:pt idx="3">
                  <c:v>ม.4</c:v>
                </c:pt>
                <c:pt idx="4">
                  <c:v>ปวช 1</c:v>
                </c:pt>
              </c:strCache>
            </c:strRef>
          </c:cat>
          <c:val>
            <c:numRef>
              <c:f>Sheet1!$C$2:$C$6</c:f>
              <c:numCache>
                <c:formatCode>_-* #,##0_-;\-* #,##0_-;_-* "-"??_-;_-@_-</c:formatCode>
                <c:ptCount val="5"/>
                <c:pt idx="0">
                  <c:v>570</c:v>
                </c:pt>
                <c:pt idx="1">
                  <c:v>298</c:v>
                </c:pt>
                <c:pt idx="2">
                  <c:v>312</c:v>
                </c:pt>
                <c:pt idx="3">
                  <c:v>168</c:v>
                </c:pt>
                <c:pt idx="4" formatCode="General">
                  <c:v>113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อาชีวะ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อ.1 </c:v>
                </c:pt>
                <c:pt idx="1">
                  <c:v>ป.1</c:v>
                </c:pt>
                <c:pt idx="2">
                  <c:v>ม.1</c:v>
                </c:pt>
                <c:pt idx="3">
                  <c:v>ม.4</c:v>
                </c:pt>
                <c:pt idx="4">
                  <c:v>ปวช 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3" formatCode="_-* #,##0_-;\-* #,##0_-;_-* &quot;-&quot;??_-;_-@_-">
                  <c:v>2795</c:v>
                </c:pt>
                <c:pt idx="4" formatCode="_-* #,##0_-;\-* #,##0_-;_-* &quot;-&quot;??_-;_-@_-">
                  <c:v>2795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โรงเรียนเอกชน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อ.1 </c:v>
                </c:pt>
                <c:pt idx="1">
                  <c:v>ป.1</c:v>
                </c:pt>
                <c:pt idx="2">
                  <c:v>ม.1</c:v>
                </c:pt>
                <c:pt idx="3">
                  <c:v>ม.4</c:v>
                </c:pt>
                <c:pt idx="4">
                  <c:v>ปวช 1</c:v>
                </c:pt>
              </c:strCache>
            </c:strRef>
          </c:cat>
          <c:val>
            <c:numRef>
              <c:f>Sheet1!$E$2:$E$6</c:f>
              <c:numCache>
                <c:formatCode>_-* #,##0_-;\-* #,##0_-;_-* "-"??_-;_-@_-</c:formatCode>
                <c:ptCount val="5"/>
                <c:pt idx="0">
                  <c:v>2462</c:v>
                </c:pt>
                <c:pt idx="1">
                  <c:v>3406</c:v>
                </c:pt>
                <c:pt idx="2">
                  <c:v>1718</c:v>
                </c:pt>
                <c:pt idx="3">
                  <c:v>541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สพฐ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อ.1 </c:v>
                </c:pt>
                <c:pt idx="1">
                  <c:v>ป.1</c:v>
                </c:pt>
                <c:pt idx="2">
                  <c:v>ม.1</c:v>
                </c:pt>
                <c:pt idx="3">
                  <c:v>ม.4</c:v>
                </c:pt>
                <c:pt idx="4">
                  <c:v>ปวช 1</c:v>
                </c:pt>
              </c:strCache>
            </c:strRef>
          </c:cat>
          <c:val>
            <c:numRef>
              <c:f>Sheet1!$F$2:$F$6</c:f>
              <c:numCache>
                <c:formatCode>_-* #,##0_-;\-* #,##0_-;_-* "-"??_-;_-@_-</c:formatCode>
                <c:ptCount val="5"/>
                <c:pt idx="0">
                  <c:v>5004</c:v>
                </c:pt>
                <c:pt idx="1">
                  <c:v>5193</c:v>
                </c:pt>
                <c:pt idx="2">
                  <c:v>7574</c:v>
                </c:pt>
                <c:pt idx="3">
                  <c:v>4551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872960"/>
        <c:axId val="146882944"/>
      </c:barChart>
      <c:catAx>
        <c:axId val="14687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800" b="1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endParaRPr lang="th-TH"/>
          </a:p>
        </c:txPr>
        <c:crossAx val="146882944"/>
        <c:crosses val="autoZero"/>
        <c:auto val="1"/>
        <c:lblAlgn val="ctr"/>
        <c:lblOffset val="100"/>
        <c:noMultiLvlLbl val="0"/>
      </c:catAx>
      <c:valAx>
        <c:axId val="146882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8729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32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A0CA2-5AF4-4A6E-A3E6-442C1AD14958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1101520F-45EA-47D7-AAD0-BAAEB405D1A1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ครูและบุคลากร</a:t>
          </a:r>
        </a:p>
        <a:p>
          <a:r>
            <a:rPr lang="th-TH" sz="3600" b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11,021</a:t>
          </a:r>
        </a:p>
      </dgm:t>
    </dgm:pt>
    <dgm:pt modelId="{C95DE691-E64E-494C-B6F0-A70D1C60B9D1}" type="parTrans" cxnId="{277DB2A2-B6C9-4CE1-9C95-43D5C6A1FAD7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09C6860-7283-4072-B746-B2150E37BCED}" type="sibTrans" cxnId="{277DB2A2-B6C9-4CE1-9C95-43D5C6A1FAD7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8A1B19-3DC8-42E8-93B6-D7E75AD34F0F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</a:t>
          </a:r>
        </a:p>
        <a:p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8,082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C6664E-108B-4F45-83AA-C8214D6A2D76}" type="parTrans" cxnId="{3E9F5F6B-815A-4744-A784-17AB00C73DD7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BF40698-A3B4-4ACE-9AE6-D30C01BF6B72}" type="sibTrans" cxnId="{3E9F5F6B-815A-4744-A784-17AB00C73DD7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A35751-C454-4638-ADED-32CF84E6C33D}">
      <dgm:prSet phldrT="[ข้อความ]" custT="1"/>
      <dgm:spPr/>
      <dgm:t>
        <a:bodyPr/>
        <a:lstStyle/>
        <a:p>
          <a:r>
            <a:rPr lang="th-TH" sz="20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628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8BE583-45E0-46C3-ADB2-84DD1222D1E0}" type="parTrans" cxnId="{8783E9AF-99A0-415F-8D6B-62B9487E37FA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A70B6C-EBED-41B0-ADA1-41D26093F6F0}" type="sibTrans" cxnId="{8783E9AF-99A0-415F-8D6B-62B9487E37FA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3ABFF4-2D2E-4A4C-A147-AC66B5838546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อุดมศึกษา</a:t>
          </a:r>
        </a:p>
        <a:p>
          <a:r>
            <a:rPr lang="en-US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709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B23DB4-878C-4E68-91D5-F83317D47425}" type="parTrans" cxnId="{044CACB8-2BF3-4A15-A55C-FCB2AC6EA5F2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D76BAD-522E-4B9E-9172-58724BE41F32}" type="sibTrans" cxnId="{044CACB8-2BF3-4A15-A55C-FCB2AC6EA5F2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9E8E8F-6E8A-4943-B8D5-D144ED7BB69D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r>
            <a:rPr lang="en-US" sz="20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1602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9CAF2F-8562-432A-80B8-418C04AC7DC0}" type="parTrans" cxnId="{222B51E7-3881-4765-8DBF-85637A7F4C5E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66AE45-B7D9-44F1-9757-48B45BBC17E6}" type="sibTrans" cxnId="{222B51E7-3881-4765-8DBF-85637A7F4C5E}">
      <dgm:prSet/>
      <dgm:spPr/>
      <dgm:t>
        <a:bodyPr/>
        <a:lstStyle/>
        <a:p>
          <a:endParaRPr lang="th-TH" sz="180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89F874-16A1-40F0-9BFB-984A6BA088F5}" type="pres">
      <dgm:prSet presAssocID="{75CA0CA2-5AF4-4A6E-A3E6-442C1AD149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60BCDDF-B7DB-4E43-A19A-EAB372CB5910}" type="pres">
      <dgm:prSet presAssocID="{1101520F-45EA-47D7-AAD0-BAAEB405D1A1}" presName="centerShape" presStyleLbl="node0" presStyleIdx="0" presStyleCnt="1"/>
      <dgm:spPr/>
      <dgm:t>
        <a:bodyPr/>
        <a:lstStyle/>
        <a:p>
          <a:endParaRPr lang="th-TH"/>
        </a:p>
      </dgm:t>
    </dgm:pt>
    <dgm:pt modelId="{E0B7C5C6-25EC-4E21-A648-E17ED6BCF89D}" type="pres">
      <dgm:prSet presAssocID="{1C8A1B19-3DC8-42E8-93B6-D7E75AD34F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2BE1A0-9C3F-416A-9795-DDFC480ABC30}" type="pres">
      <dgm:prSet presAssocID="{1C8A1B19-3DC8-42E8-93B6-D7E75AD34F0F}" presName="dummy" presStyleCnt="0"/>
      <dgm:spPr/>
    </dgm:pt>
    <dgm:pt modelId="{02207103-BF99-48BE-A563-474D804CCA4E}" type="pres">
      <dgm:prSet presAssocID="{0BF40698-A3B4-4ACE-9AE6-D30C01BF6B72}" presName="sibTrans" presStyleLbl="sibTrans2D1" presStyleIdx="0" presStyleCnt="4"/>
      <dgm:spPr/>
      <dgm:t>
        <a:bodyPr/>
        <a:lstStyle/>
        <a:p>
          <a:endParaRPr lang="th-TH"/>
        </a:p>
      </dgm:t>
    </dgm:pt>
    <dgm:pt modelId="{E3C5E744-050A-43CD-9F9F-774D62A4162F}" type="pres">
      <dgm:prSet presAssocID="{DEA35751-C454-4638-ADED-32CF84E6C3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BE3D02-8B70-4677-A539-4B03B4F596DF}" type="pres">
      <dgm:prSet presAssocID="{DEA35751-C454-4638-ADED-32CF84E6C33D}" presName="dummy" presStyleCnt="0"/>
      <dgm:spPr/>
    </dgm:pt>
    <dgm:pt modelId="{C8B306B4-3E6D-4F0A-8857-A37AF7141DB6}" type="pres">
      <dgm:prSet presAssocID="{BBA70B6C-EBED-41B0-ADA1-41D26093F6F0}" presName="sibTrans" presStyleLbl="sibTrans2D1" presStyleIdx="1" presStyleCnt="4"/>
      <dgm:spPr/>
      <dgm:t>
        <a:bodyPr/>
        <a:lstStyle/>
        <a:p>
          <a:endParaRPr lang="th-TH"/>
        </a:p>
      </dgm:t>
    </dgm:pt>
    <dgm:pt modelId="{E20B2D3D-E0D3-4CA1-BB59-1C89AEED4BC0}" type="pres">
      <dgm:prSet presAssocID="{243ABFF4-2D2E-4A4C-A147-AC66B5838546}" presName="node" presStyleLbl="node1" presStyleIdx="2" presStyleCnt="4" custScaleX="1261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A0B2FC-D3C0-47BF-B39C-C0744A5FFD98}" type="pres">
      <dgm:prSet presAssocID="{243ABFF4-2D2E-4A4C-A147-AC66B5838546}" presName="dummy" presStyleCnt="0"/>
      <dgm:spPr/>
    </dgm:pt>
    <dgm:pt modelId="{AAF8BDC6-4D71-4265-A83A-4B72C28F7468}" type="pres">
      <dgm:prSet presAssocID="{07D76BAD-522E-4B9E-9172-58724BE41F32}" presName="sibTrans" presStyleLbl="sibTrans2D1" presStyleIdx="2" presStyleCnt="4"/>
      <dgm:spPr/>
      <dgm:t>
        <a:bodyPr/>
        <a:lstStyle/>
        <a:p>
          <a:endParaRPr lang="th-TH"/>
        </a:p>
      </dgm:t>
    </dgm:pt>
    <dgm:pt modelId="{56F09D9C-8376-4051-9724-F824E9CF20F7}" type="pres">
      <dgm:prSet presAssocID="{6D9E8E8F-6E8A-4943-B8D5-D144ED7BB6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5BDBF0-E2A3-413F-9A47-07ADE5BA9C51}" type="pres">
      <dgm:prSet presAssocID="{6D9E8E8F-6E8A-4943-B8D5-D144ED7BB69D}" presName="dummy" presStyleCnt="0"/>
      <dgm:spPr/>
    </dgm:pt>
    <dgm:pt modelId="{DC67E9BC-A3B6-4887-BC6D-10188361FD16}" type="pres">
      <dgm:prSet presAssocID="{E366AE45-B7D9-44F1-9757-48B45BBC17E6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FB51244-FFCC-464F-9E9F-5F9E249A6ACF}" type="presOf" srcId="{DEA35751-C454-4638-ADED-32CF84E6C33D}" destId="{E3C5E744-050A-43CD-9F9F-774D62A4162F}" srcOrd="0" destOrd="0" presId="urn:microsoft.com/office/officeart/2005/8/layout/radial6"/>
    <dgm:cxn modelId="{EE76CF05-A72E-4EE9-AF5E-B9360168E1AB}" type="presOf" srcId="{75CA0CA2-5AF4-4A6E-A3E6-442C1AD14958}" destId="{5689F874-16A1-40F0-9BFB-984A6BA088F5}" srcOrd="0" destOrd="0" presId="urn:microsoft.com/office/officeart/2005/8/layout/radial6"/>
    <dgm:cxn modelId="{732C454C-3D7E-4945-A893-C81D8180F762}" type="presOf" srcId="{1C8A1B19-3DC8-42E8-93B6-D7E75AD34F0F}" destId="{E0B7C5C6-25EC-4E21-A648-E17ED6BCF89D}" srcOrd="0" destOrd="0" presId="urn:microsoft.com/office/officeart/2005/8/layout/radial6"/>
    <dgm:cxn modelId="{222B51E7-3881-4765-8DBF-85637A7F4C5E}" srcId="{1101520F-45EA-47D7-AAD0-BAAEB405D1A1}" destId="{6D9E8E8F-6E8A-4943-B8D5-D144ED7BB69D}" srcOrd="3" destOrd="0" parTransId="{329CAF2F-8562-432A-80B8-418C04AC7DC0}" sibTransId="{E366AE45-B7D9-44F1-9757-48B45BBC17E6}"/>
    <dgm:cxn modelId="{8783E9AF-99A0-415F-8D6B-62B9487E37FA}" srcId="{1101520F-45EA-47D7-AAD0-BAAEB405D1A1}" destId="{DEA35751-C454-4638-ADED-32CF84E6C33D}" srcOrd="1" destOrd="0" parTransId="{648BE583-45E0-46C3-ADB2-84DD1222D1E0}" sibTransId="{BBA70B6C-EBED-41B0-ADA1-41D26093F6F0}"/>
    <dgm:cxn modelId="{3E9F5F6B-815A-4744-A784-17AB00C73DD7}" srcId="{1101520F-45EA-47D7-AAD0-BAAEB405D1A1}" destId="{1C8A1B19-3DC8-42E8-93B6-D7E75AD34F0F}" srcOrd="0" destOrd="0" parTransId="{33C6664E-108B-4F45-83AA-C8214D6A2D76}" sibTransId="{0BF40698-A3B4-4ACE-9AE6-D30C01BF6B72}"/>
    <dgm:cxn modelId="{0E77BD78-0D76-4EE7-AA07-3C388C42BE5F}" type="presOf" srcId="{6D9E8E8F-6E8A-4943-B8D5-D144ED7BB69D}" destId="{56F09D9C-8376-4051-9724-F824E9CF20F7}" srcOrd="0" destOrd="0" presId="urn:microsoft.com/office/officeart/2005/8/layout/radial6"/>
    <dgm:cxn modelId="{FFD42223-954F-48C8-9749-F0720292F4C2}" type="presOf" srcId="{BBA70B6C-EBED-41B0-ADA1-41D26093F6F0}" destId="{C8B306B4-3E6D-4F0A-8857-A37AF7141DB6}" srcOrd="0" destOrd="0" presId="urn:microsoft.com/office/officeart/2005/8/layout/radial6"/>
    <dgm:cxn modelId="{90AFEFB5-2D31-48A0-80CB-F40C54326F86}" type="presOf" srcId="{243ABFF4-2D2E-4A4C-A147-AC66B5838546}" destId="{E20B2D3D-E0D3-4CA1-BB59-1C89AEED4BC0}" srcOrd="0" destOrd="0" presId="urn:microsoft.com/office/officeart/2005/8/layout/radial6"/>
    <dgm:cxn modelId="{044CACB8-2BF3-4A15-A55C-FCB2AC6EA5F2}" srcId="{1101520F-45EA-47D7-AAD0-BAAEB405D1A1}" destId="{243ABFF4-2D2E-4A4C-A147-AC66B5838546}" srcOrd="2" destOrd="0" parTransId="{05B23DB4-878C-4E68-91D5-F83317D47425}" sibTransId="{07D76BAD-522E-4B9E-9172-58724BE41F32}"/>
    <dgm:cxn modelId="{7EC65B82-E76B-4DF8-822F-E167EEA42C21}" type="presOf" srcId="{1101520F-45EA-47D7-AAD0-BAAEB405D1A1}" destId="{160BCDDF-B7DB-4E43-A19A-EAB372CB5910}" srcOrd="0" destOrd="0" presId="urn:microsoft.com/office/officeart/2005/8/layout/radial6"/>
    <dgm:cxn modelId="{B6B30FCA-F435-4C28-A79B-3A2AFE8B0D5A}" type="presOf" srcId="{E366AE45-B7D9-44F1-9757-48B45BBC17E6}" destId="{DC67E9BC-A3B6-4887-BC6D-10188361FD16}" srcOrd="0" destOrd="0" presId="urn:microsoft.com/office/officeart/2005/8/layout/radial6"/>
    <dgm:cxn modelId="{12D1834E-0FA0-4FBA-A1E0-F6976201E5F0}" type="presOf" srcId="{07D76BAD-522E-4B9E-9172-58724BE41F32}" destId="{AAF8BDC6-4D71-4265-A83A-4B72C28F7468}" srcOrd="0" destOrd="0" presId="urn:microsoft.com/office/officeart/2005/8/layout/radial6"/>
    <dgm:cxn modelId="{277DB2A2-B6C9-4CE1-9C95-43D5C6A1FAD7}" srcId="{75CA0CA2-5AF4-4A6E-A3E6-442C1AD14958}" destId="{1101520F-45EA-47D7-AAD0-BAAEB405D1A1}" srcOrd="0" destOrd="0" parTransId="{C95DE691-E64E-494C-B6F0-A70D1C60B9D1}" sibTransId="{509C6860-7283-4072-B746-B2150E37BCED}"/>
    <dgm:cxn modelId="{A435FFBD-674A-4CBC-948E-F7E245882271}" type="presOf" srcId="{0BF40698-A3B4-4ACE-9AE6-D30C01BF6B72}" destId="{02207103-BF99-48BE-A563-474D804CCA4E}" srcOrd="0" destOrd="0" presId="urn:microsoft.com/office/officeart/2005/8/layout/radial6"/>
    <dgm:cxn modelId="{B5A72F28-8E51-41A4-877A-254F338BDE96}" type="presParOf" srcId="{5689F874-16A1-40F0-9BFB-984A6BA088F5}" destId="{160BCDDF-B7DB-4E43-A19A-EAB372CB5910}" srcOrd="0" destOrd="0" presId="urn:microsoft.com/office/officeart/2005/8/layout/radial6"/>
    <dgm:cxn modelId="{BC1E376E-6E2E-4A4C-B065-CCC187363893}" type="presParOf" srcId="{5689F874-16A1-40F0-9BFB-984A6BA088F5}" destId="{E0B7C5C6-25EC-4E21-A648-E17ED6BCF89D}" srcOrd="1" destOrd="0" presId="urn:microsoft.com/office/officeart/2005/8/layout/radial6"/>
    <dgm:cxn modelId="{9D574647-AF8E-4BE8-98DF-FB141FDB58D7}" type="presParOf" srcId="{5689F874-16A1-40F0-9BFB-984A6BA088F5}" destId="{542BE1A0-9C3F-416A-9795-DDFC480ABC30}" srcOrd="2" destOrd="0" presId="urn:microsoft.com/office/officeart/2005/8/layout/radial6"/>
    <dgm:cxn modelId="{C544B127-732D-4837-9080-B011FF7303B2}" type="presParOf" srcId="{5689F874-16A1-40F0-9BFB-984A6BA088F5}" destId="{02207103-BF99-48BE-A563-474D804CCA4E}" srcOrd="3" destOrd="0" presId="urn:microsoft.com/office/officeart/2005/8/layout/radial6"/>
    <dgm:cxn modelId="{F60E2FF5-66F6-4B30-8F98-B1115D622961}" type="presParOf" srcId="{5689F874-16A1-40F0-9BFB-984A6BA088F5}" destId="{E3C5E744-050A-43CD-9F9F-774D62A4162F}" srcOrd="4" destOrd="0" presId="urn:microsoft.com/office/officeart/2005/8/layout/radial6"/>
    <dgm:cxn modelId="{2831CC93-B846-4043-A27A-73BC213B46B9}" type="presParOf" srcId="{5689F874-16A1-40F0-9BFB-984A6BA088F5}" destId="{8DBE3D02-8B70-4677-A539-4B03B4F596DF}" srcOrd="5" destOrd="0" presId="urn:microsoft.com/office/officeart/2005/8/layout/radial6"/>
    <dgm:cxn modelId="{AFE5A78D-BE2C-4545-9FA4-6409454845E4}" type="presParOf" srcId="{5689F874-16A1-40F0-9BFB-984A6BA088F5}" destId="{C8B306B4-3E6D-4F0A-8857-A37AF7141DB6}" srcOrd="6" destOrd="0" presId="urn:microsoft.com/office/officeart/2005/8/layout/radial6"/>
    <dgm:cxn modelId="{6C33F02A-1FFA-4E62-BEB3-CFF959F84501}" type="presParOf" srcId="{5689F874-16A1-40F0-9BFB-984A6BA088F5}" destId="{E20B2D3D-E0D3-4CA1-BB59-1C89AEED4BC0}" srcOrd="7" destOrd="0" presId="urn:microsoft.com/office/officeart/2005/8/layout/radial6"/>
    <dgm:cxn modelId="{7D6F38EA-277B-4EB7-AB9C-8A4241875885}" type="presParOf" srcId="{5689F874-16A1-40F0-9BFB-984A6BA088F5}" destId="{5DA0B2FC-D3C0-47BF-B39C-C0744A5FFD98}" srcOrd="8" destOrd="0" presId="urn:microsoft.com/office/officeart/2005/8/layout/radial6"/>
    <dgm:cxn modelId="{E2A7FB9A-A3F6-4009-8279-70EE90DDB5C1}" type="presParOf" srcId="{5689F874-16A1-40F0-9BFB-984A6BA088F5}" destId="{AAF8BDC6-4D71-4265-A83A-4B72C28F7468}" srcOrd="9" destOrd="0" presId="urn:microsoft.com/office/officeart/2005/8/layout/radial6"/>
    <dgm:cxn modelId="{CAC67523-907B-44A1-8B60-2CEABE55249A}" type="presParOf" srcId="{5689F874-16A1-40F0-9BFB-984A6BA088F5}" destId="{56F09D9C-8376-4051-9724-F824E9CF20F7}" srcOrd="10" destOrd="0" presId="urn:microsoft.com/office/officeart/2005/8/layout/radial6"/>
    <dgm:cxn modelId="{1E380957-36D2-4958-8223-B8A186F2916D}" type="presParOf" srcId="{5689F874-16A1-40F0-9BFB-984A6BA088F5}" destId="{345BDBF0-E2A3-413F-9A47-07ADE5BA9C51}" srcOrd="11" destOrd="0" presId="urn:microsoft.com/office/officeart/2005/8/layout/radial6"/>
    <dgm:cxn modelId="{1D4B3B70-EFB4-43E7-9EC2-DA38416AAAE2}" type="presParOf" srcId="{5689F874-16A1-40F0-9BFB-984A6BA088F5}" destId="{DC67E9BC-A3B6-4887-BC6D-10188361FD1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25746-40DE-4B25-BB9F-5E6DC2BD63D6}" type="doc">
      <dgm:prSet loTypeId="urn:microsoft.com/office/officeart/2005/8/layout/chart3" loCatId="relationship" qsTypeId="urn:microsoft.com/office/officeart/2005/8/quickstyle/3d1" qsCatId="3D" csTypeId="urn:microsoft.com/office/officeart/2005/8/colors/colorful5" csCatId="colorful" phldr="1"/>
      <dgm:spPr/>
    </dgm:pt>
    <dgm:pt modelId="{4AED7FAA-1538-450D-BD78-B5F6896A22A0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ก่อนประถมศึกษา</a:t>
          </a:r>
          <a:endParaRPr lang="th-TH" sz="2400" b="1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26,121</a:t>
          </a:r>
          <a:endParaRPr lang="th-TH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C982A8-031A-44F3-846A-FC5F912D92A8}" type="parTrans" cxnId="{863B919C-B699-49D0-8068-92C6607CB14B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F306E5B-940E-451D-A40B-9A3173CFFECB}" type="sibTrans" cxnId="{863B919C-B699-49D0-8068-92C6607CB14B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E4037F-039F-4569-8E78-F93425A8E141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ม.ปลาย</a:t>
          </a:r>
        </a:p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36,175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0FB0928-5729-4B67-8A6D-10D26D6E9D3F}" type="parTrans" cxnId="{C29BF223-C867-44FF-B789-66A682E3D74C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FA2B6B0-D059-4D79-9F1B-CDBC9169EE4C}" type="sibTrans" cxnId="{C29BF223-C867-44FF-B789-66A682E3D74C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9B06CC8-33F1-4819-9DCD-13B4AFF98255}">
      <dgm:prSet phldrT="[ข้อความ]" custT="1"/>
      <dgm:spPr/>
      <dgm:t>
        <a:bodyPr/>
        <a:lstStyle/>
        <a:p>
          <a:r>
            <a:rPr lang="th-TH" sz="3200" b="1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ปวช</a:t>
          </a:r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11</a:t>
          </a:r>
          <a:r>
            <a:rPr lang="en-US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626</a:t>
          </a:r>
          <a:endParaRPr lang="th-TH" sz="32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1F1C18-6018-46DC-9A78-D2C77C79F0A9}" type="parTrans" cxnId="{BA73AA17-A298-442E-AEE6-69CD462FA74A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1A12DF-0CE9-4C53-A059-11645E16FC7E}" type="sibTrans" cxnId="{BA73AA17-A298-442E-AEE6-69CD462FA74A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783B19E-873D-401D-931C-66912BD5E1F8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ประถมศึกษา</a:t>
          </a:r>
          <a:endParaRPr lang="th-TH" sz="2500" b="1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5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79,479</a:t>
          </a:r>
          <a:endParaRPr lang="th-TH" sz="25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8C2585A-BB8C-4887-BF7A-6D8FDBA73295}" type="parTrans" cxnId="{1EB5E0C4-E346-4B26-B61F-4557A58AAF2E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6441A7-5E43-4406-9EDD-E188BEE3527B}" type="sibTrans" cxnId="{1EB5E0C4-E346-4B26-B61F-4557A58AAF2E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523F66-0B22-42B9-B0FC-086B9678697A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ม.ต้น</a:t>
          </a:r>
        </a:p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55,865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FC9124-3888-4920-AB0C-034119B8430E}" type="parTrans" cxnId="{21A48A60-242B-4352-AA88-8E986A3EDEED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CD3873E-F9B8-4353-BFAB-53BE5063976D}" type="sibTrans" cxnId="{21A48A60-242B-4352-AA88-8E986A3EDEED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96F90B-2AED-4CB2-A83D-B4D7DFF7AF73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อุดมศึกษา</a:t>
          </a:r>
          <a:endParaRPr lang="th-TH" sz="2800" b="1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10,021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31B00C-54E6-4B2A-82F9-9C5D8BA88B0C}" type="parTrans" cxnId="{C5F6C43C-16EE-4FE6-9062-D42045D1621D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F945F9D-618B-4388-982C-DF0EEC65793B}" type="sibTrans" cxnId="{C5F6C43C-16EE-4FE6-9062-D42045D1621D}">
      <dgm:prSet/>
      <dgm:spPr/>
      <dgm:t>
        <a:bodyPr/>
        <a:lstStyle/>
        <a:p>
          <a:endParaRPr lang="th-TH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E7239A-770B-4FF2-A0B0-A69E9C813FC4}" type="pres">
      <dgm:prSet presAssocID="{87925746-40DE-4B25-BB9F-5E6DC2BD63D6}" presName="compositeShape" presStyleCnt="0">
        <dgm:presLayoutVars>
          <dgm:chMax val="7"/>
          <dgm:dir/>
          <dgm:resizeHandles val="exact"/>
        </dgm:presLayoutVars>
      </dgm:prSet>
      <dgm:spPr/>
    </dgm:pt>
    <dgm:pt modelId="{4B270E94-C8AE-48ED-9677-6BDB10720CB0}" type="pres">
      <dgm:prSet presAssocID="{87925746-40DE-4B25-BB9F-5E6DC2BD63D6}" presName="wedge1" presStyleLbl="node1" presStyleIdx="0" presStyleCnt="6" custScaleX="120128" custScaleY="107949"/>
      <dgm:spPr/>
      <dgm:t>
        <a:bodyPr/>
        <a:lstStyle/>
        <a:p>
          <a:endParaRPr lang="th-TH"/>
        </a:p>
      </dgm:t>
    </dgm:pt>
    <dgm:pt modelId="{046AEDFD-93CF-4458-B773-DA7C9D7F2542}" type="pres">
      <dgm:prSet presAssocID="{87925746-40DE-4B25-BB9F-5E6DC2BD63D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3D6457-9D8D-4C02-9EE3-B56010CCE12A}" type="pres">
      <dgm:prSet presAssocID="{87925746-40DE-4B25-BB9F-5E6DC2BD63D6}" presName="wedge2" presStyleLbl="node1" presStyleIdx="1" presStyleCnt="6" custScaleX="120128" custScaleY="107949"/>
      <dgm:spPr/>
      <dgm:t>
        <a:bodyPr/>
        <a:lstStyle/>
        <a:p>
          <a:endParaRPr lang="th-TH"/>
        </a:p>
      </dgm:t>
    </dgm:pt>
    <dgm:pt modelId="{65E1BBF1-B2C0-4B3E-9DC3-0A1E0C988E43}" type="pres">
      <dgm:prSet presAssocID="{87925746-40DE-4B25-BB9F-5E6DC2BD63D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A76E37-2E38-4442-A5A9-DEB73CA156A8}" type="pres">
      <dgm:prSet presAssocID="{87925746-40DE-4B25-BB9F-5E6DC2BD63D6}" presName="wedge3" presStyleLbl="node1" presStyleIdx="2" presStyleCnt="6" custScaleX="120128" custScaleY="107949"/>
      <dgm:spPr/>
      <dgm:t>
        <a:bodyPr/>
        <a:lstStyle/>
        <a:p>
          <a:endParaRPr lang="th-TH"/>
        </a:p>
      </dgm:t>
    </dgm:pt>
    <dgm:pt modelId="{D82A01F9-2644-4690-8956-3C558FDF5999}" type="pres">
      <dgm:prSet presAssocID="{87925746-40DE-4B25-BB9F-5E6DC2BD63D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AD27E9-417C-4257-AAF1-9FF630D46341}" type="pres">
      <dgm:prSet presAssocID="{87925746-40DE-4B25-BB9F-5E6DC2BD63D6}" presName="wedge4" presStyleLbl="node1" presStyleIdx="3" presStyleCnt="6" custScaleX="120128" custScaleY="107949"/>
      <dgm:spPr/>
      <dgm:t>
        <a:bodyPr/>
        <a:lstStyle/>
        <a:p>
          <a:endParaRPr lang="th-TH"/>
        </a:p>
      </dgm:t>
    </dgm:pt>
    <dgm:pt modelId="{09B5012D-9F53-4423-B923-A029750CA741}" type="pres">
      <dgm:prSet presAssocID="{87925746-40DE-4B25-BB9F-5E6DC2BD63D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1056CC-05A2-4B20-B48D-19BDBE20C218}" type="pres">
      <dgm:prSet presAssocID="{87925746-40DE-4B25-BB9F-5E6DC2BD63D6}" presName="wedge5" presStyleLbl="node1" presStyleIdx="4" presStyleCnt="6" custScaleX="120128" custScaleY="107949"/>
      <dgm:spPr/>
      <dgm:t>
        <a:bodyPr/>
        <a:lstStyle/>
        <a:p>
          <a:endParaRPr lang="th-TH"/>
        </a:p>
      </dgm:t>
    </dgm:pt>
    <dgm:pt modelId="{F8793B32-46DC-48A3-A4F1-F6BD5F6DADA7}" type="pres">
      <dgm:prSet presAssocID="{87925746-40DE-4B25-BB9F-5E6DC2BD63D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BA6A8E-33D0-4E5B-BF4D-D0893C4BA9DE}" type="pres">
      <dgm:prSet presAssocID="{87925746-40DE-4B25-BB9F-5E6DC2BD63D6}" presName="wedge6" presStyleLbl="node1" presStyleIdx="5" presStyleCnt="6" custScaleX="120128" custScaleY="107949"/>
      <dgm:spPr/>
      <dgm:t>
        <a:bodyPr/>
        <a:lstStyle/>
        <a:p>
          <a:endParaRPr lang="th-TH"/>
        </a:p>
      </dgm:t>
    </dgm:pt>
    <dgm:pt modelId="{7BAA700C-33B2-4315-B206-FB9C1294D9DB}" type="pres">
      <dgm:prSet presAssocID="{87925746-40DE-4B25-BB9F-5E6DC2BD63D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5D70B75-79B2-4AC0-9C26-ECFA63F66745}" type="presOf" srcId="{4AED7FAA-1538-450D-BD78-B5F6896A22A0}" destId="{4B270E94-C8AE-48ED-9677-6BDB10720CB0}" srcOrd="0" destOrd="0" presId="urn:microsoft.com/office/officeart/2005/8/layout/chart3"/>
    <dgm:cxn modelId="{7E2F11DD-4BB4-4024-A655-EB00DD221285}" type="presOf" srcId="{B1E4037F-039F-4569-8E78-F93425A8E141}" destId="{09B5012D-9F53-4423-B923-A029750CA741}" srcOrd="1" destOrd="0" presId="urn:microsoft.com/office/officeart/2005/8/layout/chart3"/>
    <dgm:cxn modelId="{C29BF223-C867-44FF-B789-66A682E3D74C}" srcId="{87925746-40DE-4B25-BB9F-5E6DC2BD63D6}" destId="{B1E4037F-039F-4569-8E78-F93425A8E141}" srcOrd="3" destOrd="0" parTransId="{40FB0928-5729-4B67-8A6D-10D26D6E9D3F}" sibTransId="{0FA2B6B0-D059-4D79-9F1B-CDBC9169EE4C}"/>
    <dgm:cxn modelId="{21A48A60-242B-4352-AA88-8E986A3EDEED}" srcId="{87925746-40DE-4B25-BB9F-5E6DC2BD63D6}" destId="{9B523F66-0B22-42B9-B0FC-086B9678697A}" srcOrd="2" destOrd="0" parTransId="{D8FC9124-3888-4920-AB0C-034119B8430E}" sibTransId="{ECD3873E-F9B8-4353-BFAB-53BE5063976D}"/>
    <dgm:cxn modelId="{C5F6C43C-16EE-4FE6-9062-D42045D1621D}" srcId="{87925746-40DE-4B25-BB9F-5E6DC2BD63D6}" destId="{2496F90B-2AED-4CB2-A83D-B4D7DFF7AF73}" srcOrd="5" destOrd="0" parTransId="{8C31B00C-54E6-4B2A-82F9-9C5D8BA88B0C}" sibTransId="{2F945F9D-618B-4388-982C-DF0EEC65793B}"/>
    <dgm:cxn modelId="{F1EC1B35-27FB-4D96-8F1B-7E702F01D839}" type="presOf" srcId="{2496F90B-2AED-4CB2-A83D-B4D7DFF7AF73}" destId="{7BAA700C-33B2-4315-B206-FB9C1294D9DB}" srcOrd="1" destOrd="0" presId="urn:microsoft.com/office/officeart/2005/8/layout/chart3"/>
    <dgm:cxn modelId="{6A2F2485-0F34-41CC-9283-8F634A2C9499}" type="presOf" srcId="{B1E4037F-039F-4569-8E78-F93425A8E141}" destId="{3CAD27E9-417C-4257-AAF1-9FF630D46341}" srcOrd="0" destOrd="0" presId="urn:microsoft.com/office/officeart/2005/8/layout/chart3"/>
    <dgm:cxn modelId="{863B919C-B699-49D0-8068-92C6607CB14B}" srcId="{87925746-40DE-4B25-BB9F-5E6DC2BD63D6}" destId="{4AED7FAA-1538-450D-BD78-B5F6896A22A0}" srcOrd="0" destOrd="0" parTransId="{45C982A8-031A-44F3-846A-FC5F912D92A8}" sibTransId="{2F306E5B-940E-451D-A40B-9A3173CFFECB}"/>
    <dgm:cxn modelId="{5471B27B-7C95-4B30-A788-57B0EBC69D0A}" type="presOf" srcId="{E783B19E-873D-401D-931C-66912BD5E1F8}" destId="{0F3D6457-9D8D-4C02-9EE3-B56010CCE12A}" srcOrd="0" destOrd="0" presId="urn:microsoft.com/office/officeart/2005/8/layout/chart3"/>
    <dgm:cxn modelId="{38D16089-5C8C-41DC-8808-0EF1D58DF524}" type="presOf" srcId="{87925746-40DE-4B25-BB9F-5E6DC2BD63D6}" destId="{AAE7239A-770B-4FF2-A0B0-A69E9C813FC4}" srcOrd="0" destOrd="0" presId="urn:microsoft.com/office/officeart/2005/8/layout/chart3"/>
    <dgm:cxn modelId="{4E3C2A28-FF0E-4C26-A31F-E3B3FD837B1F}" type="presOf" srcId="{59B06CC8-33F1-4819-9DCD-13B4AFF98255}" destId="{F8793B32-46DC-48A3-A4F1-F6BD5F6DADA7}" srcOrd="1" destOrd="0" presId="urn:microsoft.com/office/officeart/2005/8/layout/chart3"/>
    <dgm:cxn modelId="{B8F6F8F5-B23E-4D31-A908-C69B4FDD08C4}" type="presOf" srcId="{9B523F66-0B22-42B9-B0FC-086B9678697A}" destId="{AFA76E37-2E38-4442-A5A9-DEB73CA156A8}" srcOrd="0" destOrd="0" presId="urn:microsoft.com/office/officeart/2005/8/layout/chart3"/>
    <dgm:cxn modelId="{1EB5E0C4-E346-4B26-B61F-4557A58AAF2E}" srcId="{87925746-40DE-4B25-BB9F-5E6DC2BD63D6}" destId="{E783B19E-873D-401D-931C-66912BD5E1F8}" srcOrd="1" destOrd="0" parTransId="{88C2585A-BB8C-4887-BF7A-6D8FDBA73295}" sibTransId="{1F6441A7-5E43-4406-9EDD-E188BEE3527B}"/>
    <dgm:cxn modelId="{EB35B634-8EF6-464A-A270-46929A7BC784}" type="presOf" srcId="{E783B19E-873D-401D-931C-66912BD5E1F8}" destId="{65E1BBF1-B2C0-4B3E-9DC3-0A1E0C988E43}" srcOrd="1" destOrd="0" presId="urn:microsoft.com/office/officeart/2005/8/layout/chart3"/>
    <dgm:cxn modelId="{5988DF9A-11C4-434B-9F9C-5EB329860D5F}" type="presOf" srcId="{59B06CC8-33F1-4819-9DCD-13B4AFF98255}" destId="{DE1056CC-05A2-4B20-B48D-19BDBE20C218}" srcOrd="0" destOrd="0" presId="urn:microsoft.com/office/officeart/2005/8/layout/chart3"/>
    <dgm:cxn modelId="{37BAE214-20BE-4106-ABCE-D2E4AF54A801}" type="presOf" srcId="{2496F90B-2AED-4CB2-A83D-B4D7DFF7AF73}" destId="{F8BA6A8E-33D0-4E5B-BF4D-D0893C4BA9DE}" srcOrd="0" destOrd="0" presId="urn:microsoft.com/office/officeart/2005/8/layout/chart3"/>
    <dgm:cxn modelId="{FA1F85C1-DB01-4516-B34C-14FC1EBAB9EF}" type="presOf" srcId="{9B523F66-0B22-42B9-B0FC-086B9678697A}" destId="{D82A01F9-2644-4690-8956-3C558FDF5999}" srcOrd="1" destOrd="0" presId="urn:microsoft.com/office/officeart/2005/8/layout/chart3"/>
    <dgm:cxn modelId="{8A998771-DBB3-44F7-B48A-7974C0CEF069}" type="presOf" srcId="{4AED7FAA-1538-450D-BD78-B5F6896A22A0}" destId="{046AEDFD-93CF-4458-B773-DA7C9D7F2542}" srcOrd="1" destOrd="0" presId="urn:microsoft.com/office/officeart/2005/8/layout/chart3"/>
    <dgm:cxn modelId="{BA73AA17-A298-442E-AEE6-69CD462FA74A}" srcId="{87925746-40DE-4B25-BB9F-5E6DC2BD63D6}" destId="{59B06CC8-33F1-4819-9DCD-13B4AFF98255}" srcOrd="4" destOrd="0" parTransId="{DA1F1C18-6018-46DC-9A78-D2C77C79F0A9}" sibTransId="{CF1A12DF-0CE9-4C53-A059-11645E16FC7E}"/>
    <dgm:cxn modelId="{DE7E069C-A218-4050-B3F9-94B8C902EC6D}" type="presParOf" srcId="{AAE7239A-770B-4FF2-A0B0-A69E9C813FC4}" destId="{4B270E94-C8AE-48ED-9677-6BDB10720CB0}" srcOrd="0" destOrd="0" presId="urn:microsoft.com/office/officeart/2005/8/layout/chart3"/>
    <dgm:cxn modelId="{5E31DB1F-FA5F-4F6C-BB1E-B66A44A7018B}" type="presParOf" srcId="{AAE7239A-770B-4FF2-A0B0-A69E9C813FC4}" destId="{046AEDFD-93CF-4458-B773-DA7C9D7F2542}" srcOrd="1" destOrd="0" presId="urn:microsoft.com/office/officeart/2005/8/layout/chart3"/>
    <dgm:cxn modelId="{1258DCF4-C7B5-4257-BB7A-4DA3B38DFBDC}" type="presParOf" srcId="{AAE7239A-770B-4FF2-A0B0-A69E9C813FC4}" destId="{0F3D6457-9D8D-4C02-9EE3-B56010CCE12A}" srcOrd="2" destOrd="0" presId="urn:microsoft.com/office/officeart/2005/8/layout/chart3"/>
    <dgm:cxn modelId="{65113609-A2D8-43F4-A490-3A12C22C929B}" type="presParOf" srcId="{AAE7239A-770B-4FF2-A0B0-A69E9C813FC4}" destId="{65E1BBF1-B2C0-4B3E-9DC3-0A1E0C988E43}" srcOrd="3" destOrd="0" presId="urn:microsoft.com/office/officeart/2005/8/layout/chart3"/>
    <dgm:cxn modelId="{DE213276-0C2D-416A-B8D7-2667F37DC9AB}" type="presParOf" srcId="{AAE7239A-770B-4FF2-A0B0-A69E9C813FC4}" destId="{AFA76E37-2E38-4442-A5A9-DEB73CA156A8}" srcOrd="4" destOrd="0" presId="urn:microsoft.com/office/officeart/2005/8/layout/chart3"/>
    <dgm:cxn modelId="{09F981B2-EDD6-45D3-8CE4-C3BFAD9C8606}" type="presParOf" srcId="{AAE7239A-770B-4FF2-A0B0-A69E9C813FC4}" destId="{D82A01F9-2644-4690-8956-3C558FDF5999}" srcOrd="5" destOrd="0" presId="urn:microsoft.com/office/officeart/2005/8/layout/chart3"/>
    <dgm:cxn modelId="{8B72FE3F-433B-429C-B870-7A8CE712E67F}" type="presParOf" srcId="{AAE7239A-770B-4FF2-A0B0-A69E9C813FC4}" destId="{3CAD27E9-417C-4257-AAF1-9FF630D46341}" srcOrd="6" destOrd="0" presId="urn:microsoft.com/office/officeart/2005/8/layout/chart3"/>
    <dgm:cxn modelId="{EC4656F5-DD3F-49C0-BFDC-E997C8A864BE}" type="presParOf" srcId="{AAE7239A-770B-4FF2-A0B0-A69E9C813FC4}" destId="{09B5012D-9F53-4423-B923-A029750CA741}" srcOrd="7" destOrd="0" presId="urn:microsoft.com/office/officeart/2005/8/layout/chart3"/>
    <dgm:cxn modelId="{DD5C9AE6-4FB4-45F8-8D54-8273C84CB903}" type="presParOf" srcId="{AAE7239A-770B-4FF2-A0B0-A69E9C813FC4}" destId="{DE1056CC-05A2-4B20-B48D-19BDBE20C218}" srcOrd="8" destOrd="0" presId="urn:microsoft.com/office/officeart/2005/8/layout/chart3"/>
    <dgm:cxn modelId="{8786316F-BADB-492C-AD11-ED527870075F}" type="presParOf" srcId="{AAE7239A-770B-4FF2-A0B0-A69E9C813FC4}" destId="{F8793B32-46DC-48A3-A4F1-F6BD5F6DADA7}" srcOrd="9" destOrd="0" presId="urn:microsoft.com/office/officeart/2005/8/layout/chart3"/>
    <dgm:cxn modelId="{222A5105-0346-40FB-9165-B1543A8785D4}" type="presParOf" srcId="{AAE7239A-770B-4FF2-A0B0-A69E9C813FC4}" destId="{F8BA6A8E-33D0-4E5B-BF4D-D0893C4BA9DE}" srcOrd="10" destOrd="0" presId="urn:microsoft.com/office/officeart/2005/8/layout/chart3"/>
    <dgm:cxn modelId="{EEEDF839-5335-4E43-BCEB-509A77D9E68F}" type="presParOf" srcId="{AAE7239A-770B-4FF2-A0B0-A69E9C813FC4}" destId="{7BAA700C-33B2-4315-B206-FB9C1294D9DB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EC86F-356E-47B7-B3C5-EF2E32CA614D}" type="doc">
      <dgm:prSet loTypeId="urn:microsoft.com/office/officeart/2005/8/layout/cycle5" loCatId="cycle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th-TH"/>
        </a:p>
      </dgm:t>
    </dgm:pt>
    <dgm:pt modelId="{46A5E66C-1581-4E3C-983E-C05A913F9215}">
      <dgm:prSet phldrT="[ข้อความ]" custT="1"/>
      <dgm:spPr/>
      <dgm:t>
        <a:bodyPr/>
        <a:lstStyle/>
        <a:p>
          <a:r>
            <a:rPr lang="th-TH" sz="2400" b="1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</a:t>
          </a:r>
          <a:r>
            <a:rPr lang="th-TH" sz="24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th-TH" sz="24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D2E0221-3914-4CF8-871A-87975395AB0D}" type="parTrans" cxnId="{28EDBC29-FF60-4B33-B512-36A262A232D7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68830950-BB7A-43C1-8502-7DDF5599798B}" type="sibTrans" cxnId="{28EDBC29-FF60-4B33-B512-36A262A232D7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488FCDF5-3696-4C27-9263-1B5C8029AF72}">
      <dgm:prSet phldrT="[ข้อความ]" custT="1"/>
      <dgm:spPr/>
      <dgm:t>
        <a:bodyPr/>
        <a:lstStyle/>
        <a:p>
          <a:r>
            <a:rPr lang="th-TH" sz="2400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อปท.</a:t>
          </a:r>
          <a:endParaRPr lang="th-TH" sz="24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66A7284-86A2-4469-B5EE-320F4FFF46B4}" type="parTrans" cxnId="{4A137DCF-9DF1-4FC4-B72F-26B90A40B2E2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3729DFDA-9E37-47CA-B038-E9AC52C7BA17}" type="sibTrans" cxnId="{4A137DCF-9DF1-4FC4-B72F-26B90A40B2E2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F5B037FE-AD7B-46DC-A5B0-496CFAC9863F}">
      <dgm:prSet phldrT="[ข้อความ]" custT="1"/>
      <dgm:spPr/>
      <dgm:t>
        <a:bodyPr/>
        <a:lstStyle/>
        <a:p>
          <a:r>
            <a:rPr lang="th-TH" sz="2400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2000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th-TH" sz="2000" b="1" dirty="0">
            <a:solidFill>
              <a:sysClr val="windowText" lastClr="000000"/>
            </a:solidFill>
          </a:endParaRPr>
        </a:p>
      </dgm:t>
    </dgm:pt>
    <dgm:pt modelId="{7AF46C4B-4EE0-43A7-9855-35FBE3AD885B}" type="parTrans" cxnId="{3419D2D8-5B13-4A0C-9E00-9D0D3609FEDB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FD684B9D-78B3-42B8-8FE1-119651714816}" type="sibTrans" cxnId="{3419D2D8-5B13-4A0C-9E00-9D0D3609FEDB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FEB0BB78-390E-459D-BB1E-993B7FF37913}">
      <dgm:prSet phldrT="[ข้อความ]"/>
      <dgm:spPr/>
      <dgm:t>
        <a:bodyPr/>
        <a:lstStyle/>
        <a:p>
          <a:r>
            <a:rPr lang="th-TH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ตชด.</a:t>
          </a:r>
          <a:endParaRPr lang="th-TH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C47CC3-AC0C-4A2C-84B2-46180D181A7B}" type="parTrans" cxnId="{0EC22F24-AF81-4AD9-828B-B4DE76C22512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310CF7AD-371A-40F4-A3AE-9752ED2D4C2B}" type="sibTrans" cxnId="{0EC22F24-AF81-4AD9-828B-B4DE76C22512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E7D73FAF-F3F8-40AB-83EF-7FFF8356A151}">
      <dgm:prSet phldrT="[ข้อความ]" custT="1"/>
      <dgm:spPr/>
      <dgm:t>
        <a:bodyPr/>
        <a:lstStyle/>
        <a:p>
          <a:endParaRPr lang="th-TH" sz="1800" b="1" smtClean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400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หน่วยงาน</a:t>
          </a:r>
        </a:p>
        <a:p>
          <a:endParaRPr lang="th-TH" sz="18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8A92DA8-4E7A-4FA4-9E75-765AF7D10F77}" type="parTrans" cxnId="{629E2D26-222D-4D55-97B0-9D0907AF8ECE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9D39B24B-01BA-4007-B330-A8B7CF813319}" type="sibTrans" cxnId="{629E2D26-222D-4D55-97B0-9D0907AF8ECE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26B2148D-1319-4869-9600-62EE825AED0A}">
      <dgm:prSet custT="1"/>
      <dgm:spPr/>
      <dgm:t>
        <a:bodyPr/>
        <a:lstStyle/>
        <a:p>
          <a:r>
            <a:rPr lang="th-TH" sz="2400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อุดมศึกษา</a:t>
          </a:r>
          <a:endParaRPr lang="th-TH" sz="24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CE7D3C6-41E5-4690-B212-ADEB776A08C2}" type="parTrans" cxnId="{EC1CB404-C6A3-4633-9028-76003E6547CC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206630FA-A562-468A-B893-3D7D8F107CBE}" type="sibTrans" cxnId="{EC1CB404-C6A3-4633-9028-76003E6547CC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979EF0EC-8330-4E10-9EA2-AB7FC08DEC88}">
      <dgm:prSet custT="1"/>
      <dgm:spPr/>
      <dgm:t>
        <a:bodyPr/>
        <a:lstStyle/>
        <a:p>
          <a:r>
            <a:rPr lang="th-TH" sz="2400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อาชีวศึกษา</a:t>
          </a:r>
          <a:endParaRPr lang="th-TH" sz="24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EA9F488-208D-4A86-B529-95B94DC3E551}" type="parTrans" cxnId="{D213B4A8-47F7-4586-A6B5-E60EBFAA11B9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059805BE-344C-4E58-9007-A2B21A3D8220}" type="sibTrans" cxnId="{D213B4A8-47F7-4586-A6B5-E60EBFAA11B9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BBD9D930-E04B-48B4-A979-24C478592E02}">
      <dgm:prSet custT="1"/>
      <dgm:spPr/>
      <dgm:t>
        <a:bodyPr/>
        <a:lstStyle/>
        <a:p>
          <a:r>
            <a:rPr lang="th-TH" sz="2200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สถานศึกษาเอกชน</a:t>
          </a:r>
          <a:endParaRPr lang="th-TH" sz="22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2BE55F-2D1A-4172-BBB0-A8298D9024D0}" type="parTrans" cxnId="{3D46BDF4-3D13-4067-B1F1-43AB0181C352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200A1A79-69BD-4F17-8264-C10AE7EB90DD}" type="sibTrans" cxnId="{3D46BDF4-3D13-4067-B1F1-43AB0181C352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96263AD8-785E-4D06-A68C-42B6EF5F5DE6}">
      <dgm:prSet custT="1"/>
      <dgm:spPr/>
      <dgm:t>
        <a:bodyPr/>
        <a:lstStyle/>
        <a:p>
          <a:r>
            <a:rPr lang="th-TH" sz="2100" b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การศึกษาพิเศษ</a:t>
          </a:r>
          <a:endParaRPr lang="th-TH" sz="2100" b="1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740B084-6894-4C2B-B302-BC588D1ABF4D}" type="parTrans" cxnId="{8556C683-5C16-493C-B310-BCFF51CD7D4B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6A3D68A1-C1C0-4A15-8E5C-C9D725033F99}" type="sibTrans" cxnId="{8556C683-5C16-493C-B310-BCFF51CD7D4B}">
      <dgm:prSet/>
      <dgm:spPr/>
      <dgm:t>
        <a:bodyPr/>
        <a:lstStyle/>
        <a:p>
          <a:endParaRPr lang="th-TH">
            <a:solidFill>
              <a:sysClr val="windowText" lastClr="000000"/>
            </a:solidFill>
          </a:endParaRPr>
        </a:p>
      </dgm:t>
    </dgm:pt>
    <dgm:pt modelId="{AC682556-71C9-4269-A37E-E1D3A881C1BF}" type="pres">
      <dgm:prSet presAssocID="{BE6EC86F-356E-47B7-B3C5-EF2E32CA6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363B487-7092-440A-A9ED-D94C3BA6FA1C}" type="pres">
      <dgm:prSet presAssocID="{46A5E66C-1581-4E3C-983E-C05A913F921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6ECB42-CC7A-4480-B7C8-B3064F4FCC45}" type="pres">
      <dgm:prSet presAssocID="{46A5E66C-1581-4E3C-983E-C05A913F9215}" presName="spNode" presStyleCnt="0"/>
      <dgm:spPr/>
      <dgm:t>
        <a:bodyPr/>
        <a:lstStyle/>
        <a:p>
          <a:endParaRPr lang="th-TH"/>
        </a:p>
      </dgm:t>
    </dgm:pt>
    <dgm:pt modelId="{835A7442-BC24-4419-BBA9-F5A09161851A}" type="pres">
      <dgm:prSet presAssocID="{68830950-BB7A-43C1-8502-7DDF5599798B}" presName="sibTrans" presStyleLbl="sibTrans1D1" presStyleIdx="0" presStyleCnt="9"/>
      <dgm:spPr/>
      <dgm:t>
        <a:bodyPr/>
        <a:lstStyle/>
        <a:p>
          <a:endParaRPr lang="th-TH"/>
        </a:p>
      </dgm:t>
    </dgm:pt>
    <dgm:pt modelId="{6FF18C66-5705-4A7E-95EA-EC3D5DCA1264}" type="pres">
      <dgm:prSet presAssocID="{488FCDF5-3696-4C27-9263-1B5C8029AF7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BADFAA-2E9E-4C18-959B-187BD16FE980}" type="pres">
      <dgm:prSet presAssocID="{488FCDF5-3696-4C27-9263-1B5C8029AF72}" presName="spNode" presStyleCnt="0"/>
      <dgm:spPr/>
      <dgm:t>
        <a:bodyPr/>
        <a:lstStyle/>
        <a:p>
          <a:endParaRPr lang="th-TH"/>
        </a:p>
      </dgm:t>
    </dgm:pt>
    <dgm:pt modelId="{D3A4CBF4-FFE2-458F-A6BE-3EF8A265BF58}" type="pres">
      <dgm:prSet presAssocID="{3729DFDA-9E37-47CA-B038-E9AC52C7BA17}" presName="sibTrans" presStyleLbl="sibTrans1D1" presStyleIdx="1" presStyleCnt="9"/>
      <dgm:spPr/>
      <dgm:t>
        <a:bodyPr/>
        <a:lstStyle/>
        <a:p>
          <a:endParaRPr lang="th-TH"/>
        </a:p>
      </dgm:t>
    </dgm:pt>
    <dgm:pt modelId="{9C8DAF66-88FB-4855-9313-459C061863D5}" type="pres">
      <dgm:prSet presAssocID="{F5B037FE-AD7B-46DC-A5B0-496CFAC9863F}" presName="node" presStyleLbl="node1" presStyleIdx="2" presStyleCnt="9" custScaleX="1552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D0395E-5520-4480-A566-7FB80B2544BE}" type="pres">
      <dgm:prSet presAssocID="{F5B037FE-AD7B-46DC-A5B0-496CFAC9863F}" presName="spNode" presStyleCnt="0"/>
      <dgm:spPr/>
      <dgm:t>
        <a:bodyPr/>
        <a:lstStyle/>
        <a:p>
          <a:endParaRPr lang="th-TH"/>
        </a:p>
      </dgm:t>
    </dgm:pt>
    <dgm:pt modelId="{34CAB058-B151-4C17-8E8F-38DF401708C4}" type="pres">
      <dgm:prSet presAssocID="{FD684B9D-78B3-42B8-8FE1-119651714816}" presName="sibTrans" presStyleLbl="sibTrans1D1" presStyleIdx="2" presStyleCnt="9"/>
      <dgm:spPr/>
      <dgm:t>
        <a:bodyPr/>
        <a:lstStyle/>
        <a:p>
          <a:endParaRPr lang="th-TH"/>
        </a:p>
      </dgm:t>
    </dgm:pt>
    <dgm:pt modelId="{8CBC6703-9A9C-47C7-9273-321E31983DEA}" type="pres">
      <dgm:prSet presAssocID="{26B2148D-1319-4869-9600-62EE825AED0A}" presName="node" presStyleLbl="node1" presStyleIdx="3" presStyleCnt="9" custScaleX="138355" custScaleY="121048" custRadScaleRad="99097" custRadScaleInc="50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D2DC53-52CD-4D99-AC61-C45912E5DF30}" type="pres">
      <dgm:prSet presAssocID="{26B2148D-1319-4869-9600-62EE825AED0A}" presName="spNode" presStyleCnt="0"/>
      <dgm:spPr/>
      <dgm:t>
        <a:bodyPr/>
        <a:lstStyle/>
        <a:p>
          <a:endParaRPr lang="th-TH"/>
        </a:p>
      </dgm:t>
    </dgm:pt>
    <dgm:pt modelId="{DB5CB863-E052-4620-BFE2-FF6270515DA7}" type="pres">
      <dgm:prSet presAssocID="{206630FA-A562-468A-B893-3D7D8F107CBE}" presName="sibTrans" presStyleLbl="sibTrans1D1" presStyleIdx="3" presStyleCnt="9"/>
      <dgm:spPr/>
      <dgm:t>
        <a:bodyPr/>
        <a:lstStyle/>
        <a:p>
          <a:endParaRPr lang="th-TH"/>
        </a:p>
      </dgm:t>
    </dgm:pt>
    <dgm:pt modelId="{A1215D18-C143-455C-B146-70E523811D34}" type="pres">
      <dgm:prSet presAssocID="{FEB0BB78-390E-459D-BB1E-993B7FF3791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56D1E9-949E-423E-A0D2-5584674EC66A}" type="pres">
      <dgm:prSet presAssocID="{FEB0BB78-390E-459D-BB1E-993B7FF37913}" presName="spNode" presStyleCnt="0"/>
      <dgm:spPr/>
      <dgm:t>
        <a:bodyPr/>
        <a:lstStyle/>
        <a:p>
          <a:endParaRPr lang="th-TH"/>
        </a:p>
      </dgm:t>
    </dgm:pt>
    <dgm:pt modelId="{072C4814-D474-428D-8F11-A0BAB576D0D5}" type="pres">
      <dgm:prSet presAssocID="{310CF7AD-371A-40F4-A3AE-9752ED2D4C2B}" presName="sibTrans" presStyleLbl="sibTrans1D1" presStyleIdx="4" presStyleCnt="9"/>
      <dgm:spPr/>
      <dgm:t>
        <a:bodyPr/>
        <a:lstStyle/>
        <a:p>
          <a:endParaRPr lang="th-TH"/>
        </a:p>
      </dgm:t>
    </dgm:pt>
    <dgm:pt modelId="{0E5B84F3-A694-4826-8E87-27697DD0F09A}" type="pres">
      <dgm:prSet presAssocID="{979EF0EC-8330-4E10-9EA2-AB7FC08DEC88}" presName="node" presStyleLbl="node1" presStyleIdx="5" presStyleCnt="9" custScaleX="13803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9A7B3E-E2D6-4809-BBE0-5C8666E5885A}" type="pres">
      <dgm:prSet presAssocID="{979EF0EC-8330-4E10-9EA2-AB7FC08DEC88}" presName="spNode" presStyleCnt="0"/>
      <dgm:spPr/>
      <dgm:t>
        <a:bodyPr/>
        <a:lstStyle/>
        <a:p>
          <a:endParaRPr lang="th-TH"/>
        </a:p>
      </dgm:t>
    </dgm:pt>
    <dgm:pt modelId="{057293E7-58D5-4AC1-9569-AFDAA2B288CA}" type="pres">
      <dgm:prSet presAssocID="{059805BE-344C-4E58-9007-A2B21A3D8220}" presName="sibTrans" presStyleLbl="sibTrans1D1" presStyleIdx="5" presStyleCnt="9"/>
      <dgm:spPr/>
      <dgm:t>
        <a:bodyPr/>
        <a:lstStyle/>
        <a:p>
          <a:endParaRPr lang="th-TH"/>
        </a:p>
      </dgm:t>
    </dgm:pt>
    <dgm:pt modelId="{946D0505-0C14-40D5-82AA-7A78F86481D3}" type="pres">
      <dgm:prSet presAssocID="{BBD9D930-E04B-48B4-A979-24C478592E02}" presName="node" presStyleLbl="node1" presStyleIdx="6" presStyleCnt="9" custScaleX="128764" custScaleY="1421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45DF3C-8215-45E5-A58E-347546BA1659}" type="pres">
      <dgm:prSet presAssocID="{BBD9D930-E04B-48B4-A979-24C478592E02}" presName="spNode" presStyleCnt="0"/>
      <dgm:spPr/>
      <dgm:t>
        <a:bodyPr/>
        <a:lstStyle/>
        <a:p>
          <a:endParaRPr lang="th-TH"/>
        </a:p>
      </dgm:t>
    </dgm:pt>
    <dgm:pt modelId="{29D64E40-E2CA-44A5-B778-03F945ACC837}" type="pres">
      <dgm:prSet presAssocID="{200A1A79-69BD-4F17-8264-C10AE7EB90DD}" presName="sibTrans" presStyleLbl="sibTrans1D1" presStyleIdx="6" presStyleCnt="9"/>
      <dgm:spPr/>
      <dgm:t>
        <a:bodyPr/>
        <a:lstStyle/>
        <a:p>
          <a:endParaRPr lang="th-TH"/>
        </a:p>
      </dgm:t>
    </dgm:pt>
    <dgm:pt modelId="{65C9D8AD-509F-4BEA-8AB2-580669CE77B1}" type="pres">
      <dgm:prSet presAssocID="{96263AD8-785E-4D06-A68C-42B6EF5F5DE6}" presName="node" presStyleLbl="node1" presStyleIdx="7" presStyleCnt="9" custScaleX="117228" custScaleY="1548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A6E86B-85B0-4973-B4BC-853A9278A7F7}" type="pres">
      <dgm:prSet presAssocID="{96263AD8-785E-4D06-A68C-42B6EF5F5DE6}" presName="spNode" presStyleCnt="0"/>
      <dgm:spPr/>
      <dgm:t>
        <a:bodyPr/>
        <a:lstStyle/>
        <a:p>
          <a:endParaRPr lang="th-TH"/>
        </a:p>
      </dgm:t>
    </dgm:pt>
    <dgm:pt modelId="{D62C6A1D-6600-463A-939C-90C18DD73159}" type="pres">
      <dgm:prSet presAssocID="{6A3D68A1-C1C0-4A15-8E5C-C9D725033F99}" presName="sibTrans" presStyleLbl="sibTrans1D1" presStyleIdx="7" presStyleCnt="9"/>
      <dgm:spPr/>
      <dgm:t>
        <a:bodyPr/>
        <a:lstStyle/>
        <a:p>
          <a:endParaRPr lang="th-TH"/>
        </a:p>
      </dgm:t>
    </dgm:pt>
    <dgm:pt modelId="{7CCAF7C5-7929-4E7F-A0A6-B36E4F1825BF}" type="pres">
      <dgm:prSet presAssocID="{E7D73FAF-F3F8-40AB-83EF-7FFF8356A151}" presName="node" presStyleLbl="node1" presStyleIdx="8" presStyleCnt="9" custScaleX="126988" custScaleY="1482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69EE3C-CD92-4B85-B320-8AFF9C515710}" type="pres">
      <dgm:prSet presAssocID="{E7D73FAF-F3F8-40AB-83EF-7FFF8356A151}" presName="spNode" presStyleCnt="0"/>
      <dgm:spPr/>
      <dgm:t>
        <a:bodyPr/>
        <a:lstStyle/>
        <a:p>
          <a:endParaRPr lang="th-TH"/>
        </a:p>
      </dgm:t>
    </dgm:pt>
    <dgm:pt modelId="{8D2E8A53-2401-4192-AB72-8EA412A59B26}" type="pres">
      <dgm:prSet presAssocID="{9D39B24B-01BA-4007-B330-A8B7CF813319}" presName="sibTrans" presStyleLbl="sibTrans1D1" presStyleIdx="8" presStyleCnt="9"/>
      <dgm:spPr/>
      <dgm:t>
        <a:bodyPr/>
        <a:lstStyle/>
        <a:p>
          <a:endParaRPr lang="th-TH"/>
        </a:p>
      </dgm:t>
    </dgm:pt>
  </dgm:ptLst>
  <dgm:cxnLst>
    <dgm:cxn modelId="{8556C683-5C16-493C-B310-BCFF51CD7D4B}" srcId="{BE6EC86F-356E-47B7-B3C5-EF2E32CA614D}" destId="{96263AD8-785E-4D06-A68C-42B6EF5F5DE6}" srcOrd="7" destOrd="0" parTransId="{6740B084-6894-4C2B-B302-BC588D1ABF4D}" sibTransId="{6A3D68A1-C1C0-4A15-8E5C-C9D725033F99}"/>
    <dgm:cxn modelId="{EC1CB404-C6A3-4633-9028-76003E6547CC}" srcId="{BE6EC86F-356E-47B7-B3C5-EF2E32CA614D}" destId="{26B2148D-1319-4869-9600-62EE825AED0A}" srcOrd="3" destOrd="0" parTransId="{3CE7D3C6-41E5-4690-B212-ADEB776A08C2}" sibTransId="{206630FA-A562-468A-B893-3D7D8F107CBE}"/>
    <dgm:cxn modelId="{33F983FE-E993-4A39-BC3C-CC28519655B8}" type="presOf" srcId="{BE6EC86F-356E-47B7-B3C5-EF2E32CA614D}" destId="{AC682556-71C9-4269-A37E-E1D3A881C1BF}" srcOrd="0" destOrd="0" presId="urn:microsoft.com/office/officeart/2005/8/layout/cycle5"/>
    <dgm:cxn modelId="{28EDBC29-FF60-4B33-B512-36A262A232D7}" srcId="{BE6EC86F-356E-47B7-B3C5-EF2E32CA614D}" destId="{46A5E66C-1581-4E3C-983E-C05A913F9215}" srcOrd="0" destOrd="0" parTransId="{CD2E0221-3914-4CF8-871A-87975395AB0D}" sibTransId="{68830950-BB7A-43C1-8502-7DDF5599798B}"/>
    <dgm:cxn modelId="{90113722-2D85-41A6-96F8-2DB6D2B22270}" type="presOf" srcId="{979EF0EC-8330-4E10-9EA2-AB7FC08DEC88}" destId="{0E5B84F3-A694-4826-8E87-27697DD0F09A}" srcOrd="0" destOrd="0" presId="urn:microsoft.com/office/officeart/2005/8/layout/cycle5"/>
    <dgm:cxn modelId="{A6123ABD-2DE1-456C-97CD-425BB7E01C33}" type="presOf" srcId="{FEB0BB78-390E-459D-BB1E-993B7FF37913}" destId="{A1215D18-C143-455C-B146-70E523811D34}" srcOrd="0" destOrd="0" presId="urn:microsoft.com/office/officeart/2005/8/layout/cycle5"/>
    <dgm:cxn modelId="{F3EAB742-FE81-4D95-8BA9-5AC1CECD9D8F}" type="presOf" srcId="{6A3D68A1-C1C0-4A15-8E5C-C9D725033F99}" destId="{D62C6A1D-6600-463A-939C-90C18DD73159}" srcOrd="0" destOrd="0" presId="urn:microsoft.com/office/officeart/2005/8/layout/cycle5"/>
    <dgm:cxn modelId="{4D87585C-90F6-450D-A296-9DC371523EDA}" type="presOf" srcId="{310CF7AD-371A-40F4-A3AE-9752ED2D4C2B}" destId="{072C4814-D474-428D-8F11-A0BAB576D0D5}" srcOrd="0" destOrd="0" presId="urn:microsoft.com/office/officeart/2005/8/layout/cycle5"/>
    <dgm:cxn modelId="{4AE883BC-CAB9-4570-9A97-20904E038C63}" type="presOf" srcId="{200A1A79-69BD-4F17-8264-C10AE7EB90DD}" destId="{29D64E40-E2CA-44A5-B778-03F945ACC837}" srcOrd="0" destOrd="0" presId="urn:microsoft.com/office/officeart/2005/8/layout/cycle5"/>
    <dgm:cxn modelId="{05A800DD-A473-453F-8CE5-CC858DCDBBB1}" type="presOf" srcId="{E7D73FAF-F3F8-40AB-83EF-7FFF8356A151}" destId="{7CCAF7C5-7929-4E7F-A0A6-B36E4F1825BF}" srcOrd="0" destOrd="0" presId="urn:microsoft.com/office/officeart/2005/8/layout/cycle5"/>
    <dgm:cxn modelId="{169C25AB-CFED-4815-9694-7408476DE6EC}" type="presOf" srcId="{46A5E66C-1581-4E3C-983E-C05A913F9215}" destId="{8363B487-7092-440A-A9ED-D94C3BA6FA1C}" srcOrd="0" destOrd="0" presId="urn:microsoft.com/office/officeart/2005/8/layout/cycle5"/>
    <dgm:cxn modelId="{EC96A135-A8BA-4FF4-AAE8-B6DDCA4E4573}" type="presOf" srcId="{3729DFDA-9E37-47CA-B038-E9AC52C7BA17}" destId="{D3A4CBF4-FFE2-458F-A6BE-3EF8A265BF58}" srcOrd="0" destOrd="0" presId="urn:microsoft.com/office/officeart/2005/8/layout/cycle5"/>
    <dgm:cxn modelId="{54D2E93F-5DD6-4163-B33C-8D4EA154A2BA}" type="presOf" srcId="{F5B037FE-AD7B-46DC-A5B0-496CFAC9863F}" destId="{9C8DAF66-88FB-4855-9313-459C061863D5}" srcOrd="0" destOrd="0" presId="urn:microsoft.com/office/officeart/2005/8/layout/cycle5"/>
    <dgm:cxn modelId="{629E2D26-222D-4D55-97B0-9D0907AF8ECE}" srcId="{BE6EC86F-356E-47B7-B3C5-EF2E32CA614D}" destId="{E7D73FAF-F3F8-40AB-83EF-7FFF8356A151}" srcOrd="8" destOrd="0" parTransId="{88A92DA8-4E7A-4FA4-9E75-765AF7D10F77}" sibTransId="{9D39B24B-01BA-4007-B330-A8B7CF813319}"/>
    <dgm:cxn modelId="{5D834321-374F-400F-BC1A-CA871EE5771F}" type="presOf" srcId="{96263AD8-785E-4D06-A68C-42B6EF5F5DE6}" destId="{65C9D8AD-509F-4BEA-8AB2-580669CE77B1}" srcOrd="0" destOrd="0" presId="urn:microsoft.com/office/officeart/2005/8/layout/cycle5"/>
    <dgm:cxn modelId="{6B9BAFBC-9112-494B-BD70-5CA919659956}" type="presOf" srcId="{26B2148D-1319-4869-9600-62EE825AED0A}" destId="{8CBC6703-9A9C-47C7-9273-321E31983DEA}" srcOrd="0" destOrd="0" presId="urn:microsoft.com/office/officeart/2005/8/layout/cycle5"/>
    <dgm:cxn modelId="{0EC22F24-AF81-4AD9-828B-B4DE76C22512}" srcId="{BE6EC86F-356E-47B7-B3C5-EF2E32CA614D}" destId="{FEB0BB78-390E-459D-BB1E-993B7FF37913}" srcOrd="4" destOrd="0" parTransId="{98C47CC3-AC0C-4A2C-84B2-46180D181A7B}" sibTransId="{310CF7AD-371A-40F4-A3AE-9752ED2D4C2B}"/>
    <dgm:cxn modelId="{F254B037-CF5B-4959-841D-564C4C30F902}" type="presOf" srcId="{FD684B9D-78B3-42B8-8FE1-119651714816}" destId="{34CAB058-B151-4C17-8E8F-38DF401708C4}" srcOrd="0" destOrd="0" presId="urn:microsoft.com/office/officeart/2005/8/layout/cycle5"/>
    <dgm:cxn modelId="{3D46BDF4-3D13-4067-B1F1-43AB0181C352}" srcId="{BE6EC86F-356E-47B7-B3C5-EF2E32CA614D}" destId="{BBD9D930-E04B-48B4-A979-24C478592E02}" srcOrd="6" destOrd="0" parTransId="{712BE55F-2D1A-4172-BBB0-A8298D9024D0}" sibTransId="{200A1A79-69BD-4F17-8264-C10AE7EB90DD}"/>
    <dgm:cxn modelId="{D213B4A8-47F7-4586-A6B5-E60EBFAA11B9}" srcId="{BE6EC86F-356E-47B7-B3C5-EF2E32CA614D}" destId="{979EF0EC-8330-4E10-9EA2-AB7FC08DEC88}" srcOrd="5" destOrd="0" parTransId="{3EA9F488-208D-4A86-B529-95B94DC3E551}" sibTransId="{059805BE-344C-4E58-9007-A2B21A3D8220}"/>
    <dgm:cxn modelId="{E685B4E6-1978-4CCD-A265-C71AB94ACF95}" type="presOf" srcId="{488FCDF5-3696-4C27-9263-1B5C8029AF72}" destId="{6FF18C66-5705-4A7E-95EA-EC3D5DCA1264}" srcOrd="0" destOrd="0" presId="urn:microsoft.com/office/officeart/2005/8/layout/cycle5"/>
    <dgm:cxn modelId="{3419D2D8-5B13-4A0C-9E00-9D0D3609FEDB}" srcId="{BE6EC86F-356E-47B7-B3C5-EF2E32CA614D}" destId="{F5B037FE-AD7B-46DC-A5B0-496CFAC9863F}" srcOrd="2" destOrd="0" parTransId="{7AF46C4B-4EE0-43A7-9855-35FBE3AD885B}" sibTransId="{FD684B9D-78B3-42B8-8FE1-119651714816}"/>
    <dgm:cxn modelId="{0F59FC54-F5BC-4718-9501-BA717592486A}" type="presOf" srcId="{BBD9D930-E04B-48B4-A979-24C478592E02}" destId="{946D0505-0C14-40D5-82AA-7A78F86481D3}" srcOrd="0" destOrd="0" presId="urn:microsoft.com/office/officeart/2005/8/layout/cycle5"/>
    <dgm:cxn modelId="{4A137DCF-9DF1-4FC4-B72F-26B90A40B2E2}" srcId="{BE6EC86F-356E-47B7-B3C5-EF2E32CA614D}" destId="{488FCDF5-3696-4C27-9263-1B5C8029AF72}" srcOrd="1" destOrd="0" parTransId="{166A7284-86A2-4469-B5EE-320F4FFF46B4}" sibTransId="{3729DFDA-9E37-47CA-B038-E9AC52C7BA17}"/>
    <dgm:cxn modelId="{D6814CFF-9323-40B2-B199-9BEA42A2A35A}" type="presOf" srcId="{9D39B24B-01BA-4007-B330-A8B7CF813319}" destId="{8D2E8A53-2401-4192-AB72-8EA412A59B26}" srcOrd="0" destOrd="0" presId="urn:microsoft.com/office/officeart/2005/8/layout/cycle5"/>
    <dgm:cxn modelId="{F8384BFB-17E6-4A95-90A2-665E61B662A1}" type="presOf" srcId="{059805BE-344C-4E58-9007-A2B21A3D8220}" destId="{057293E7-58D5-4AC1-9569-AFDAA2B288CA}" srcOrd="0" destOrd="0" presId="urn:microsoft.com/office/officeart/2005/8/layout/cycle5"/>
    <dgm:cxn modelId="{A98C882D-2D73-4F99-B173-59014C38347F}" type="presOf" srcId="{206630FA-A562-468A-B893-3D7D8F107CBE}" destId="{DB5CB863-E052-4620-BFE2-FF6270515DA7}" srcOrd="0" destOrd="0" presId="urn:microsoft.com/office/officeart/2005/8/layout/cycle5"/>
    <dgm:cxn modelId="{ADE01C57-B09C-4AFB-820F-564DF3340544}" type="presOf" srcId="{68830950-BB7A-43C1-8502-7DDF5599798B}" destId="{835A7442-BC24-4419-BBA9-F5A09161851A}" srcOrd="0" destOrd="0" presId="urn:microsoft.com/office/officeart/2005/8/layout/cycle5"/>
    <dgm:cxn modelId="{F7B93F62-4B0E-4308-850D-6BF1B8EE3996}" type="presParOf" srcId="{AC682556-71C9-4269-A37E-E1D3A881C1BF}" destId="{8363B487-7092-440A-A9ED-D94C3BA6FA1C}" srcOrd="0" destOrd="0" presId="urn:microsoft.com/office/officeart/2005/8/layout/cycle5"/>
    <dgm:cxn modelId="{AAD46DAB-1B82-4049-B896-F9C59F7FFCCE}" type="presParOf" srcId="{AC682556-71C9-4269-A37E-E1D3A881C1BF}" destId="{6E6ECB42-CC7A-4480-B7C8-B3064F4FCC45}" srcOrd="1" destOrd="0" presId="urn:microsoft.com/office/officeart/2005/8/layout/cycle5"/>
    <dgm:cxn modelId="{AE4D4F40-E628-40B6-9888-77E7CCC1E3B3}" type="presParOf" srcId="{AC682556-71C9-4269-A37E-E1D3A881C1BF}" destId="{835A7442-BC24-4419-BBA9-F5A09161851A}" srcOrd="2" destOrd="0" presId="urn:microsoft.com/office/officeart/2005/8/layout/cycle5"/>
    <dgm:cxn modelId="{AF153C01-A8C3-4E6D-A1DF-2485047199EE}" type="presParOf" srcId="{AC682556-71C9-4269-A37E-E1D3A881C1BF}" destId="{6FF18C66-5705-4A7E-95EA-EC3D5DCA1264}" srcOrd="3" destOrd="0" presId="urn:microsoft.com/office/officeart/2005/8/layout/cycle5"/>
    <dgm:cxn modelId="{680270C7-B75A-456A-97D0-35DEAE6D5D2B}" type="presParOf" srcId="{AC682556-71C9-4269-A37E-E1D3A881C1BF}" destId="{D9BADFAA-2E9E-4C18-959B-187BD16FE980}" srcOrd="4" destOrd="0" presId="urn:microsoft.com/office/officeart/2005/8/layout/cycle5"/>
    <dgm:cxn modelId="{046EDD48-41F9-426C-999D-FA7D0836D7CC}" type="presParOf" srcId="{AC682556-71C9-4269-A37E-E1D3A881C1BF}" destId="{D3A4CBF4-FFE2-458F-A6BE-3EF8A265BF58}" srcOrd="5" destOrd="0" presId="urn:microsoft.com/office/officeart/2005/8/layout/cycle5"/>
    <dgm:cxn modelId="{5930C876-C45D-4D59-A259-D18CE543F902}" type="presParOf" srcId="{AC682556-71C9-4269-A37E-E1D3A881C1BF}" destId="{9C8DAF66-88FB-4855-9313-459C061863D5}" srcOrd="6" destOrd="0" presId="urn:microsoft.com/office/officeart/2005/8/layout/cycle5"/>
    <dgm:cxn modelId="{1B2089ED-EEB9-4F75-803A-7D240A1A6409}" type="presParOf" srcId="{AC682556-71C9-4269-A37E-E1D3A881C1BF}" destId="{E9D0395E-5520-4480-A566-7FB80B2544BE}" srcOrd="7" destOrd="0" presId="urn:microsoft.com/office/officeart/2005/8/layout/cycle5"/>
    <dgm:cxn modelId="{BA6FE67D-3FD9-4777-9F56-2C51B05F7441}" type="presParOf" srcId="{AC682556-71C9-4269-A37E-E1D3A881C1BF}" destId="{34CAB058-B151-4C17-8E8F-38DF401708C4}" srcOrd="8" destOrd="0" presId="urn:microsoft.com/office/officeart/2005/8/layout/cycle5"/>
    <dgm:cxn modelId="{83CE2CF9-B270-4116-8555-F2F6C045E181}" type="presParOf" srcId="{AC682556-71C9-4269-A37E-E1D3A881C1BF}" destId="{8CBC6703-9A9C-47C7-9273-321E31983DEA}" srcOrd="9" destOrd="0" presId="urn:microsoft.com/office/officeart/2005/8/layout/cycle5"/>
    <dgm:cxn modelId="{538A147B-BB92-4D14-A92E-DCB1DA8B82DC}" type="presParOf" srcId="{AC682556-71C9-4269-A37E-E1D3A881C1BF}" destId="{76D2DC53-52CD-4D99-AC61-C45912E5DF30}" srcOrd="10" destOrd="0" presId="urn:microsoft.com/office/officeart/2005/8/layout/cycle5"/>
    <dgm:cxn modelId="{CCC61BEF-415B-40F7-B401-B9267B5D7088}" type="presParOf" srcId="{AC682556-71C9-4269-A37E-E1D3A881C1BF}" destId="{DB5CB863-E052-4620-BFE2-FF6270515DA7}" srcOrd="11" destOrd="0" presId="urn:microsoft.com/office/officeart/2005/8/layout/cycle5"/>
    <dgm:cxn modelId="{4BC989AB-FBDA-4BD6-9829-51A3F5756BD6}" type="presParOf" srcId="{AC682556-71C9-4269-A37E-E1D3A881C1BF}" destId="{A1215D18-C143-455C-B146-70E523811D34}" srcOrd="12" destOrd="0" presId="urn:microsoft.com/office/officeart/2005/8/layout/cycle5"/>
    <dgm:cxn modelId="{02D70DF5-45B6-44BD-B21F-6F4D685DA50F}" type="presParOf" srcId="{AC682556-71C9-4269-A37E-E1D3A881C1BF}" destId="{4B56D1E9-949E-423E-A0D2-5584674EC66A}" srcOrd="13" destOrd="0" presId="urn:microsoft.com/office/officeart/2005/8/layout/cycle5"/>
    <dgm:cxn modelId="{7F922CFF-9E03-4636-94F9-B73B3A70C124}" type="presParOf" srcId="{AC682556-71C9-4269-A37E-E1D3A881C1BF}" destId="{072C4814-D474-428D-8F11-A0BAB576D0D5}" srcOrd="14" destOrd="0" presId="urn:microsoft.com/office/officeart/2005/8/layout/cycle5"/>
    <dgm:cxn modelId="{3FEEEBEB-C115-4E1B-9394-5FB2875C1CB4}" type="presParOf" srcId="{AC682556-71C9-4269-A37E-E1D3A881C1BF}" destId="{0E5B84F3-A694-4826-8E87-27697DD0F09A}" srcOrd="15" destOrd="0" presId="urn:microsoft.com/office/officeart/2005/8/layout/cycle5"/>
    <dgm:cxn modelId="{943F0C38-C2E1-47DF-84C5-7561219623B6}" type="presParOf" srcId="{AC682556-71C9-4269-A37E-E1D3A881C1BF}" destId="{489A7B3E-E2D6-4809-BBE0-5C8666E5885A}" srcOrd="16" destOrd="0" presId="urn:microsoft.com/office/officeart/2005/8/layout/cycle5"/>
    <dgm:cxn modelId="{482DFBBF-19B6-47CB-92FE-DBF88AE5D317}" type="presParOf" srcId="{AC682556-71C9-4269-A37E-E1D3A881C1BF}" destId="{057293E7-58D5-4AC1-9569-AFDAA2B288CA}" srcOrd="17" destOrd="0" presId="urn:microsoft.com/office/officeart/2005/8/layout/cycle5"/>
    <dgm:cxn modelId="{9263C4D9-5F99-4A89-9E57-17DF07675405}" type="presParOf" srcId="{AC682556-71C9-4269-A37E-E1D3A881C1BF}" destId="{946D0505-0C14-40D5-82AA-7A78F86481D3}" srcOrd="18" destOrd="0" presId="urn:microsoft.com/office/officeart/2005/8/layout/cycle5"/>
    <dgm:cxn modelId="{B43374C7-58A4-4473-93B4-DADEF49A9DA3}" type="presParOf" srcId="{AC682556-71C9-4269-A37E-E1D3A881C1BF}" destId="{6945DF3C-8215-45E5-A58E-347546BA1659}" srcOrd="19" destOrd="0" presId="urn:microsoft.com/office/officeart/2005/8/layout/cycle5"/>
    <dgm:cxn modelId="{A2F716E0-4CAE-40D5-88E2-B60A954F5735}" type="presParOf" srcId="{AC682556-71C9-4269-A37E-E1D3A881C1BF}" destId="{29D64E40-E2CA-44A5-B778-03F945ACC837}" srcOrd="20" destOrd="0" presId="urn:microsoft.com/office/officeart/2005/8/layout/cycle5"/>
    <dgm:cxn modelId="{883504AC-A6A1-4933-B010-38427F7C81F6}" type="presParOf" srcId="{AC682556-71C9-4269-A37E-E1D3A881C1BF}" destId="{65C9D8AD-509F-4BEA-8AB2-580669CE77B1}" srcOrd="21" destOrd="0" presId="urn:microsoft.com/office/officeart/2005/8/layout/cycle5"/>
    <dgm:cxn modelId="{630B915C-9D78-4AA3-AFB9-6C781C685E6B}" type="presParOf" srcId="{AC682556-71C9-4269-A37E-E1D3A881C1BF}" destId="{2FA6E86B-85B0-4973-B4BC-853A9278A7F7}" srcOrd="22" destOrd="0" presId="urn:microsoft.com/office/officeart/2005/8/layout/cycle5"/>
    <dgm:cxn modelId="{6FDC0FFD-998F-4120-A660-600BB6143503}" type="presParOf" srcId="{AC682556-71C9-4269-A37E-E1D3A881C1BF}" destId="{D62C6A1D-6600-463A-939C-90C18DD73159}" srcOrd="23" destOrd="0" presId="urn:microsoft.com/office/officeart/2005/8/layout/cycle5"/>
    <dgm:cxn modelId="{1ED53655-E818-4F2D-ABFC-349B0C28C407}" type="presParOf" srcId="{AC682556-71C9-4269-A37E-E1D3A881C1BF}" destId="{7CCAF7C5-7929-4E7F-A0A6-B36E4F1825BF}" srcOrd="24" destOrd="0" presId="urn:microsoft.com/office/officeart/2005/8/layout/cycle5"/>
    <dgm:cxn modelId="{3BD5D14D-1A06-4E5E-A906-02DE9DB66AE1}" type="presParOf" srcId="{AC682556-71C9-4269-A37E-E1D3A881C1BF}" destId="{DA69EE3C-CD92-4B85-B320-8AFF9C515710}" srcOrd="25" destOrd="0" presId="urn:microsoft.com/office/officeart/2005/8/layout/cycle5"/>
    <dgm:cxn modelId="{07F57BF1-6CBD-49C3-B813-5527327C9050}" type="presParOf" srcId="{AC682556-71C9-4269-A37E-E1D3A881C1BF}" destId="{8D2E8A53-2401-4192-AB72-8EA412A59B26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7E9BC-A3B6-4887-BC6D-10188361FD16}">
      <dsp:nvSpPr>
        <dsp:cNvPr id="0" name=""/>
        <dsp:cNvSpPr/>
      </dsp:nvSpPr>
      <dsp:spPr>
        <a:xfrm>
          <a:off x="1771722" y="497296"/>
          <a:ext cx="3316595" cy="331659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F8BDC6-4D71-4265-A83A-4B72C28F7468}">
      <dsp:nvSpPr>
        <dsp:cNvPr id="0" name=""/>
        <dsp:cNvSpPr/>
      </dsp:nvSpPr>
      <dsp:spPr>
        <a:xfrm>
          <a:off x="1771722" y="497296"/>
          <a:ext cx="3316595" cy="331659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306B4-3E6D-4F0A-8857-A37AF7141DB6}">
      <dsp:nvSpPr>
        <dsp:cNvPr id="0" name=""/>
        <dsp:cNvSpPr/>
      </dsp:nvSpPr>
      <dsp:spPr>
        <a:xfrm>
          <a:off x="1771722" y="497296"/>
          <a:ext cx="3316595" cy="3316595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07103-BF99-48BE-A563-474D804CCA4E}">
      <dsp:nvSpPr>
        <dsp:cNvPr id="0" name=""/>
        <dsp:cNvSpPr/>
      </dsp:nvSpPr>
      <dsp:spPr>
        <a:xfrm>
          <a:off x="1771722" y="497296"/>
          <a:ext cx="3316595" cy="3316595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BCDDF-B7DB-4E43-A19A-EAB372CB5910}">
      <dsp:nvSpPr>
        <dsp:cNvPr id="0" name=""/>
        <dsp:cNvSpPr/>
      </dsp:nvSpPr>
      <dsp:spPr>
        <a:xfrm>
          <a:off x="2666304" y="1391878"/>
          <a:ext cx="1527430" cy="15274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ครูและบุคลากร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11,021</a:t>
          </a:r>
        </a:p>
      </dsp:txBody>
      <dsp:txXfrm>
        <a:off x="2889991" y="1615565"/>
        <a:ext cx="1080056" cy="1080056"/>
      </dsp:txXfrm>
    </dsp:sp>
    <dsp:sp modelId="{E0B7C5C6-25EC-4E21-A648-E17ED6BCF89D}">
      <dsp:nvSpPr>
        <dsp:cNvPr id="0" name=""/>
        <dsp:cNvSpPr/>
      </dsp:nvSpPr>
      <dsp:spPr>
        <a:xfrm>
          <a:off x="2895419" y="1186"/>
          <a:ext cx="1069201" cy="10692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รัฐบาล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8,082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52000" y="157767"/>
        <a:ext cx="756039" cy="756039"/>
      </dsp:txXfrm>
    </dsp:sp>
    <dsp:sp modelId="{E3C5E744-050A-43CD-9F9F-774D62A4162F}">
      <dsp:nvSpPr>
        <dsp:cNvPr id="0" name=""/>
        <dsp:cNvSpPr/>
      </dsp:nvSpPr>
      <dsp:spPr>
        <a:xfrm>
          <a:off x="4515225" y="1620993"/>
          <a:ext cx="1069201" cy="106920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</a:t>
          </a: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628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671806" y="1777574"/>
        <a:ext cx="756039" cy="756039"/>
      </dsp:txXfrm>
    </dsp:sp>
    <dsp:sp modelId="{E20B2D3D-E0D3-4CA1-BB59-1C89AEED4BC0}">
      <dsp:nvSpPr>
        <dsp:cNvPr id="0" name=""/>
        <dsp:cNvSpPr/>
      </dsp:nvSpPr>
      <dsp:spPr>
        <a:xfrm>
          <a:off x="2755583" y="3240799"/>
          <a:ext cx="1348872" cy="1069201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อุดมศึกษา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709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953121" y="3397380"/>
        <a:ext cx="953796" cy="756039"/>
      </dsp:txXfrm>
    </dsp:sp>
    <dsp:sp modelId="{56F09D9C-8376-4051-9724-F824E9CF20F7}">
      <dsp:nvSpPr>
        <dsp:cNvPr id="0" name=""/>
        <dsp:cNvSpPr/>
      </dsp:nvSpPr>
      <dsp:spPr>
        <a:xfrm>
          <a:off x="1275612" y="1620993"/>
          <a:ext cx="1069201" cy="106920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เอกชน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1602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32193" y="1777574"/>
        <a:ext cx="756039" cy="756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70E94-C8AE-48ED-9677-6BDB10720CB0}">
      <dsp:nvSpPr>
        <dsp:cNvPr id="0" name=""/>
        <dsp:cNvSpPr/>
      </dsp:nvSpPr>
      <dsp:spPr>
        <a:xfrm>
          <a:off x="1844014" y="123820"/>
          <a:ext cx="5004920" cy="4497503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ก่อนประถมศึกษา</a:t>
          </a:r>
          <a:endParaRPr lang="th-TH" sz="2400" b="1" kern="1200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26,121</a:t>
          </a:r>
          <a:endParaRPr lang="th-TH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00098" y="605695"/>
        <a:ext cx="1459768" cy="963750"/>
      </dsp:txXfrm>
    </dsp:sp>
    <dsp:sp modelId="{0F3D6457-9D8D-4C02-9EE3-B56010CCE12A}">
      <dsp:nvSpPr>
        <dsp:cNvPr id="0" name=""/>
        <dsp:cNvSpPr/>
      </dsp:nvSpPr>
      <dsp:spPr>
        <a:xfrm>
          <a:off x="1720017" y="338584"/>
          <a:ext cx="5004920" cy="4497503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ประถมศึกษา</a:t>
          </a:r>
          <a:endParaRPr lang="th-TH" sz="2500" b="1" kern="1200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79,479</a:t>
          </a:r>
          <a:endParaRPr lang="th-TH" sz="25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46004" y="2132231"/>
        <a:ext cx="1513392" cy="910209"/>
      </dsp:txXfrm>
    </dsp:sp>
    <dsp:sp modelId="{AFA76E37-2E38-4442-A5A9-DEB73CA156A8}">
      <dsp:nvSpPr>
        <dsp:cNvPr id="0" name=""/>
        <dsp:cNvSpPr/>
      </dsp:nvSpPr>
      <dsp:spPr>
        <a:xfrm>
          <a:off x="1720017" y="338584"/>
          <a:ext cx="5004920" cy="4497503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ม.ต้น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55,865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76101" y="3390461"/>
        <a:ext cx="1459768" cy="963750"/>
      </dsp:txXfrm>
    </dsp:sp>
    <dsp:sp modelId="{3CAD27E9-417C-4257-AAF1-9FF630D46341}">
      <dsp:nvSpPr>
        <dsp:cNvPr id="0" name=""/>
        <dsp:cNvSpPr/>
      </dsp:nvSpPr>
      <dsp:spPr>
        <a:xfrm>
          <a:off x="1720017" y="338584"/>
          <a:ext cx="5004920" cy="4497503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ม.ปลาย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36,175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09084" y="3390461"/>
        <a:ext cx="1459768" cy="963750"/>
      </dsp:txXfrm>
    </dsp:sp>
    <dsp:sp modelId="{DE1056CC-05A2-4B20-B48D-19BDBE20C218}">
      <dsp:nvSpPr>
        <dsp:cNvPr id="0" name=""/>
        <dsp:cNvSpPr/>
      </dsp:nvSpPr>
      <dsp:spPr>
        <a:xfrm>
          <a:off x="1720017" y="338584"/>
          <a:ext cx="5004920" cy="4497503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err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ปวช</a:t>
          </a: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11</a:t>
          </a:r>
          <a:r>
            <a:rPr lang="en-US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626</a:t>
          </a:r>
          <a:endParaRPr lang="th-TH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97474" y="2132231"/>
        <a:ext cx="1513392" cy="910209"/>
      </dsp:txXfrm>
    </dsp:sp>
    <dsp:sp modelId="{F8BA6A8E-33D0-4E5B-BF4D-D0893C4BA9DE}">
      <dsp:nvSpPr>
        <dsp:cNvPr id="0" name=""/>
        <dsp:cNvSpPr/>
      </dsp:nvSpPr>
      <dsp:spPr>
        <a:xfrm>
          <a:off x="1720017" y="338584"/>
          <a:ext cx="5004920" cy="4497503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อุดมศึกษา</a:t>
          </a:r>
          <a:endParaRPr lang="th-TH" sz="2800" b="1" kern="1200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10,021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09084" y="820459"/>
        <a:ext cx="1459768" cy="963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3B487-7092-440A-A9ED-D94C3BA6FA1C}">
      <dsp:nvSpPr>
        <dsp:cNvPr id="0" name=""/>
        <dsp:cNvSpPr/>
      </dsp:nvSpPr>
      <dsp:spPr>
        <a:xfrm>
          <a:off x="3402209" y="2414"/>
          <a:ext cx="877632" cy="57046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err="1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สพฐ</a:t>
          </a:r>
          <a:r>
            <a:rPr lang="th-TH" sz="24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th-TH" sz="24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30057" y="30262"/>
        <a:ext cx="821936" cy="514765"/>
      </dsp:txXfrm>
    </dsp:sp>
    <dsp:sp modelId="{835A7442-BC24-4419-BBA9-F5A09161851A}">
      <dsp:nvSpPr>
        <dsp:cNvPr id="0" name=""/>
        <dsp:cNvSpPr/>
      </dsp:nvSpPr>
      <dsp:spPr>
        <a:xfrm>
          <a:off x="1650345" y="287644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2739261" y="69798"/>
              </a:moveTo>
              <a:arcTo wR="2190680" hR="2190680" stAng="17070127" swAng="532915"/>
            </a:path>
          </a:pathLst>
        </a:custGeom>
        <a:noFill/>
        <a:ln w="9525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18C66-5705-4A7E-95EA-EC3D5DCA1264}">
      <dsp:nvSpPr>
        <dsp:cNvPr id="0" name=""/>
        <dsp:cNvSpPr/>
      </dsp:nvSpPr>
      <dsp:spPr>
        <a:xfrm>
          <a:off x="4810351" y="514935"/>
          <a:ext cx="877632" cy="57046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5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อปท.</a:t>
          </a:r>
          <a:endParaRPr lang="th-TH" sz="24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838199" y="542783"/>
        <a:ext cx="821936" cy="514765"/>
      </dsp:txXfrm>
    </dsp:sp>
    <dsp:sp modelId="{D3A4CBF4-FFE2-458F-A6BE-3EF8A265BF58}">
      <dsp:nvSpPr>
        <dsp:cNvPr id="0" name=""/>
        <dsp:cNvSpPr/>
      </dsp:nvSpPr>
      <dsp:spPr>
        <a:xfrm>
          <a:off x="1650345" y="287644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3981884" y="929463"/>
              </a:moveTo>
              <a:arcTo wR="2190680" hR="2190680" stAng="19490998" swAng="787714"/>
            </a:path>
          </a:pathLst>
        </a:custGeom>
        <a:noFill/>
        <a:ln w="9525" cap="flat" cmpd="sng" algn="ctr">
          <a:solidFill>
            <a:schemeClr val="accent3">
              <a:shade val="90000"/>
              <a:hueOff val="35042"/>
              <a:satOff val="-751"/>
              <a:lumOff val="385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AF66-88FB-4855-9313-459C061863D5}">
      <dsp:nvSpPr>
        <dsp:cNvPr id="0" name=""/>
        <dsp:cNvSpPr/>
      </dsp:nvSpPr>
      <dsp:spPr>
        <a:xfrm>
          <a:off x="5317188" y="1812686"/>
          <a:ext cx="1362472" cy="57046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กศน</a:t>
          </a:r>
          <a:r>
            <a:rPr lang="th-TH" sz="20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th-TH" sz="2000" b="1" kern="1200" dirty="0">
            <a:solidFill>
              <a:sysClr val="windowText" lastClr="000000"/>
            </a:solidFill>
          </a:endParaRPr>
        </a:p>
      </dsp:txBody>
      <dsp:txXfrm>
        <a:off x="5345036" y="1840534"/>
        <a:ext cx="1306776" cy="514765"/>
      </dsp:txXfrm>
    </dsp:sp>
    <dsp:sp modelId="{34CAB058-B151-4C17-8E8F-38DF401708C4}">
      <dsp:nvSpPr>
        <dsp:cNvPr id="0" name=""/>
        <dsp:cNvSpPr/>
      </dsp:nvSpPr>
      <dsp:spPr>
        <a:xfrm>
          <a:off x="1648730" y="237025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4377522" y="2320297"/>
              </a:moveTo>
              <a:arcTo wR="2190680" hR="2190680" stAng="21803522" swAng="829522"/>
            </a:path>
          </a:pathLst>
        </a:custGeom>
        <a:noFill/>
        <a:ln w="9525" cap="flat" cmpd="sng" algn="ctr">
          <a:solidFill>
            <a:schemeClr val="accent3">
              <a:shade val="90000"/>
              <a:hueOff val="70085"/>
              <a:satOff val="-1502"/>
              <a:lumOff val="770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C6703-9A9C-47C7-9273-321E31983DEA}">
      <dsp:nvSpPr>
        <dsp:cNvPr id="0" name=""/>
        <dsp:cNvSpPr/>
      </dsp:nvSpPr>
      <dsp:spPr>
        <a:xfrm>
          <a:off x="5101167" y="3240362"/>
          <a:ext cx="1214248" cy="69053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5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5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อุดมศึกษา</a:t>
          </a:r>
          <a:endParaRPr lang="th-TH" sz="24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34876" y="3274071"/>
        <a:ext cx="1146830" cy="623113"/>
      </dsp:txXfrm>
    </dsp:sp>
    <dsp:sp modelId="{DB5CB863-E052-4620-BFE2-FF6270515DA7}">
      <dsp:nvSpPr>
        <dsp:cNvPr id="0" name=""/>
        <dsp:cNvSpPr/>
      </dsp:nvSpPr>
      <dsp:spPr>
        <a:xfrm>
          <a:off x="1587395" y="329839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3790563" y="3687161"/>
              </a:moveTo>
              <a:arcTo wR="2190680" hR="2190680" stAng="2585241" swAng="544618"/>
            </a:path>
          </a:pathLst>
        </a:custGeom>
        <a:noFill/>
        <a:ln w="9525" cap="flat" cmpd="sng" algn="ctr">
          <a:solidFill>
            <a:schemeClr val="accent3">
              <a:shade val="90000"/>
              <a:hueOff val="105127"/>
              <a:satOff val="-2253"/>
              <a:lumOff val="1155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15D18-C143-455C-B146-70E523811D34}">
      <dsp:nvSpPr>
        <dsp:cNvPr id="0" name=""/>
        <dsp:cNvSpPr/>
      </dsp:nvSpPr>
      <dsp:spPr>
        <a:xfrm>
          <a:off x="4151466" y="4251660"/>
          <a:ext cx="877632" cy="57046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ตชด.</a:t>
          </a:r>
          <a:endParaRPr lang="th-TH" sz="25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79314" y="4279508"/>
        <a:ext cx="821936" cy="514765"/>
      </dsp:txXfrm>
    </dsp:sp>
    <dsp:sp modelId="{072C4814-D474-428D-8F11-A0BAB576D0D5}">
      <dsp:nvSpPr>
        <dsp:cNvPr id="0" name=""/>
        <dsp:cNvSpPr/>
      </dsp:nvSpPr>
      <dsp:spPr>
        <a:xfrm>
          <a:off x="1650345" y="287644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2410930" y="4370260"/>
              </a:moveTo>
              <a:arcTo wR="2190680" hR="2190680" stAng="5053786" swAng="429063"/>
            </a:path>
          </a:pathLst>
        </a:custGeom>
        <a:noFill/>
        <a:ln w="9525" cap="flat" cmpd="sng" algn="ctr">
          <a:solidFill>
            <a:schemeClr val="accent3">
              <a:shade val="90000"/>
              <a:hueOff val="140170"/>
              <a:satOff val="-3004"/>
              <a:lumOff val="1540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B84F3-A694-4826-8E87-27697DD0F09A}">
      <dsp:nvSpPr>
        <dsp:cNvPr id="0" name=""/>
        <dsp:cNvSpPr/>
      </dsp:nvSpPr>
      <dsp:spPr>
        <a:xfrm>
          <a:off x="2486070" y="4251660"/>
          <a:ext cx="1211396" cy="57046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5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5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อาชีวศึกษา</a:t>
          </a:r>
          <a:endParaRPr lang="th-TH" sz="24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13918" y="4279508"/>
        <a:ext cx="1155700" cy="514765"/>
      </dsp:txXfrm>
    </dsp:sp>
    <dsp:sp modelId="{057293E7-58D5-4AC1-9569-AFDAA2B288CA}">
      <dsp:nvSpPr>
        <dsp:cNvPr id="0" name=""/>
        <dsp:cNvSpPr/>
      </dsp:nvSpPr>
      <dsp:spPr>
        <a:xfrm>
          <a:off x="1650345" y="287644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838577" y="3914310"/>
              </a:moveTo>
              <a:arcTo wR="2190680" hR="2190680" stAng="7686747" swAng="389519"/>
            </a:path>
          </a:pathLst>
        </a:custGeom>
        <a:noFill/>
        <a:ln w="9525" cap="flat" cmpd="sng" algn="ctr">
          <a:solidFill>
            <a:schemeClr val="accent3">
              <a:shade val="90000"/>
              <a:hueOff val="175212"/>
              <a:satOff val="-3754"/>
              <a:lumOff val="1925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D0505-0C14-40D5-82AA-7A78F86481D3}">
      <dsp:nvSpPr>
        <dsp:cNvPr id="0" name=""/>
        <dsp:cNvSpPr/>
      </dsp:nvSpPr>
      <dsp:spPr>
        <a:xfrm>
          <a:off x="1378803" y="3168352"/>
          <a:ext cx="1130074" cy="81062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สถานศึกษาเอกชน</a:t>
          </a:r>
          <a:endParaRPr lang="th-TH" sz="22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18374" y="3207923"/>
        <a:ext cx="1050932" cy="731483"/>
      </dsp:txXfrm>
    </dsp:sp>
    <dsp:sp modelId="{29D64E40-E2CA-44A5-B778-03F945ACC837}">
      <dsp:nvSpPr>
        <dsp:cNvPr id="0" name=""/>
        <dsp:cNvSpPr/>
      </dsp:nvSpPr>
      <dsp:spPr>
        <a:xfrm>
          <a:off x="1650345" y="287644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74849" y="2758430"/>
              </a:moveTo>
              <a:arcTo wR="2190680" hR="2190680" stAng="9898765" swAng="604637"/>
            </a:path>
          </a:pathLst>
        </a:custGeom>
        <a:noFill/>
        <a:ln w="9525" cap="flat" cmpd="sng" algn="ctr">
          <a:solidFill>
            <a:schemeClr val="accent3">
              <a:shade val="90000"/>
              <a:hueOff val="210255"/>
              <a:satOff val="-4505"/>
              <a:lumOff val="2310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9D8AD-509F-4BEA-8AB2-580669CE77B1}">
      <dsp:nvSpPr>
        <dsp:cNvPr id="0" name=""/>
        <dsp:cNvSpPr/>
      </dsp:nvSpPr>
      <dsp:spPr>
        <a:xfrm>
          <a:off x="1169211" y="1656186"/>
          <a:ext cx="1028831" cy="88346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5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5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การศึกษาพิเศษ</a:t>
          </a:r>
          <a:endParaRPr lang="th-TH" sz="21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12338" y="1699313"/>
        <a:ext cx="942577" cy="797207"/>
      </dsp:txXfrm>
    </dsp:sp>
    <dsp:sp modelId="{D62C6A1D-6600-463A-939C-90C18DD73159}">
      <dsp:nvSpPr>
        <dsp:cNvPr id="0" name=""/>
        <dsp:cNvSpPr/>
      </dsp:nvSpPr>
      <dsp:spPr>
        <a:xfrm>
          <a:off x="1650345" y="287644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199162" y="1278025"/>
              </a:moveTo>
              <a:arcTo wR="2190680" hR="2190680" stAng="12277236" swAng="465757"/>
            </a:path>
          </a:pathLst>
        </a:custGeom>
        <a:noFill/>
        <a:ln w="9525" cap="flat" cmpd="sng" algn="ctr">
          <a:solidFill>
            <a:schemeClr val="accent3">
              <a:shade val="90000"/>
              <a:hueOff val="245297"/>
              <a:satOff val="-5256"/>
              <a:lumOff val="2696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AF7C5-7929-4E7F-A0A6-B36E4F1825BF}">
      <dsp:nvSpPr>
        <dsp:cNvPr id="0" name=""/>
        <dsp:cNvSpPr/>
      </dsp:nvSpPr>
      <dsp:spPr>
        <a:xfrm>
          <a:off x="1875639" y="377329"/>
          <a:ext cx="1114488" cy="8456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smtClean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หน่วยงาน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16921" y="418611"/>
        <a:ext cx="1031924" cy="763110"/>
      </dsp:txXfrm>
    </dsp:sp>
    <dsp:sp modelId="{8D2E8A53-2401-4192-AB72-8EA412A59B26}">
      <dsp:nvSpPr>
        <dsp:cNvPr id="0" name=""/>
        <dsp:cNvSpPr/>
      </dsp:nvSpPr>
      <dsp:spPr>
        <a:xfrm>
          <a:off x="1650345" y="287644"/>
          <a:ext cx="4381360" cy="4381360"/>
        </a:xfrm>
        <a:custGeom>
          <a:avLst/>
          <a:gdLst/>
          <a:ahLst/>
          <a:cxnLst/>
          <a:rect l="0" t="0" r="0" b="0"/>
          <a:pathLst>
            <a:path>
              <a:moveTo>
                <a:pt x="1419924" y="140066"/>
              </a:moveTo>
              <a:arcTo wR="2190680" hR="2190680" stAng="14964028" swAng="407273"/>
            </a:path>
          </a:pathLst>
        </a:custGeom>
        <a:noFill/>
        <a:ln w="9525" cap="flat" cmpd="sng" algn="ctr">
          <a:solidFill>
            <a:schemeClr val="accent3">
              <a:shade val="90000"/>
              <a:hueOff val="280340"/>
              <a:satOff val="-6007"/>
              <a:lumOff val="3081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EC690-2827-4CBD-9F4D-2D7F508A4D29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9FE70-B3F6-4340-B40A-F5629A2ED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FE70-B3F6-4340-B40A-F5629A2EDC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12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1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739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0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0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8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4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535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4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3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6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31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08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45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080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546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396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11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7187-13F7-47D3-95B3-609F09104F27}" type="datetimeFigureOut">
              <a:rPr lang="th-TH" smtClean="0"/>
              <a:pPr/>
              <a:t>26/07/61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C832-349E-47B5-80BF-83855117B14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486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D142-8DB2-4E29-AE84-8577873D831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26/07/61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FE11-FBE6-45CC-8E23-1C999F0093B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gif"/><Relationship Id="rId4" Type="http://schemas.openxmlformats.org/officeDocument/2006/relationships/image" Target="../media/image23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3.gif"/><Relationship Id="rId10" Type="http://schemas.openxmlformats.org/officeDocument/2006/relationships/image" Target="../media/image29.jpeg"/><Relationship Id="rId4" Type="http://schemas.openxmlformats.org/officeDocument/2006/relationships/image" Target="../media/image12.gif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gi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.gif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1.jpe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2.gif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.gif"/><Relationship Id="rId21" Type="http://schemas.openxmlformats.org/officeDocument/2006/relationships/image" Target="../media/image55.jpg"/><Relationship Id="rId7" Type="http://schemas.openxmlformats.org/officeDocument/2006/relationships/image" Target="../media/image10.png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" Type="http://schemas.openxmlformats.org/officeDocument/2006/relationships/image" Target="../media/image12.gif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gif"/><Relationship Id="rId11" Type="http://schemas.openxmlformats.org/officeDocument/2006/relationships/image" Target="../media/image7.gif"/><Relationship Id="rId5" Type="http://schemas.openxmlformats.org/officeDocument/2006/relationships/image" Target="../media/image44.gif"/><Relationship Id="rId15" Type="http://schemas.openxmlformats.org/officeDocument/2006/relationships/image" Target="../media/image49.jpeg"/><Relationship Id="rId10" Type="http://schemas.openxmlformats.org/officeDocument/2006/relationships/image" Target="../media/image8.gif"/><Relationship Id="rId19" Type="http://schemas.openxmlformats.org/officeDocument/2006/relationships/image" Target="../media/image53.jpg"/><Relationship Id="rId4" Type="http://schemas.openxmlformats.org/officeDocument/2006/relationships/image" Target="../media/image43.gif"/><Relationship Id="rId9" Type="http://schemas.openxmlformats.org/officeDocument/2006/relationships/image" Target="../media/image9.gif"/><Relationship Id="rId14" Type="http://schemas.openxmlformats.org/officeDocument/2006/relationships/image" Target="../media/image48.jpeg"/><Relationship Id="rId2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20.png"/><Relationship Id="rId3" Type="http://schemas.openxmlformats.org/officeDocument/2006/relationships/image" Target="../media/image40.png"/><Relationship Id="rId7" Type="http://schemas.openxmlformats.org/officeDocument/2006/relationships/image" Target="../media/image9.gif"/><Relationship Id="rId12" Type="http://schemas.openxmlformats.org/officeDocument/2006/relationships/image" Target="../media/image1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7.gif"/><Relationship Id="rId5" Type="http://schemas.openxmlformats.org/officeDocument/2006/relationships/image" Target="../media/image12.gif"/><Relationship Id="rId10" Type="http://schemas.openxmlformats.org/officeDocument/2006/relationships/image" Target="../media/image3.gif"/><Relationship Id="rId4" Type="http://schemas.openxmlformats.org/officeDocument/2006/relationships/image" Target="../media/image5.png"/><Relationship Id="rId9" Type="http://schemas.openxmlformats.org/officeDocument/2006/relationships/image" Target="../media/image56.png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8" y="116632"/>
            <a:ext cx="1743075" cy="261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736007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กระทรวงศึกษาธิการ</a:t>
            </a:r>
          </a:p>
          <a:p>
            <a:pPr algn="ctr"/>
            <a:r>
              <a:rPr lang="th-TH" sz="1800" b="1" dirty="0" smtClean="0">
                <a:latin typeface="Adobe Fangsong Std R" pitchFamily="18" charset="-128"/>
                <a:ea typeface="Adobe Fangsong Std R" pitchFamily="18" charset="-128"/>
              </a:rPr>
              <a:t> </a:t>
            </a:r>
            <a:r>
              <a:rPr lang="en-US" sz="2400" b="1" dirty="0">
                <a:latin typeface="Adobe Fangsong Std R" pitchFamily="18" charset="-128"/>
                <a:ea typeface="Adobe Fangsong Std R" pitchFamily="18" charset="-128"/>
              </a:rPr>
              <a:t>M</a:t>
            </a:r>
            <a:r>
              <a:rPr lang="en-US" sz="2400" b="1" dirty="0" smtClean="0">
                <a:latin typeface="Adobe Fangsong Std R" pitchFamily="18" charset="-128"/>
                <a:ea typeface="Adobe Fangsong Std R" pitchFamily="18" charset="-128"/>
              </a:rPr>
              <a:t>inistry Of Education</a:t>
            </a:r>
            <a:endParaRPr lang="th-TH" sz="2400" b="1" dirty="0" smtClean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6480"/>
            <a:ext cx="4983240" cy="3215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378904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 มีหน้าที่ส่งเสริมการศึกษาให้กับประชาชนอย่างทั่วถึงและเท่า</a:t>
            </a:r>
            <a:r>
              <a:rPr lang="th-TH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เทียม สร้าง</a:t>
            </a:r>
            <a:r>
              <a:rPr lang="th-TH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ความเสมอภาคและโอกาสทางการศึกษา ส่งเสริมให้หน่วยงานต่าง ๆ ได้มีส่วนร่วมทางการศึกษา ส่งเสริมการศึกษาวิชาชีพ ให้เอกชนมีส่วนร่วมในการศึกษา เน้นให้นิสิตนักศึกษามีโอกาสศึกษาต่อสูงขึ้นทั้งในท้องถิ่นและสถาบันเปิด เน้นการเรียนรู้ตลอดชีวิต ให้บริการแก่สังคม พัฒนาบุคลากรทางการศึกษา ส่งเสริมผู้ที่มีความสามารถพิเศษให้ได้เรียนและแสดงออกในทางที่เหมาะสม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0" y="5855816"/>
            <a:ext cx="9167564" cy="1002184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04156"/>
            <a:ext cx="3688945" cy="18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19"/>
            <a:ext cx="1296144" cy="1730289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734481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ร้อยละของสถานศึกษาในจังหวัดเพชรบูรณ์ 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004156"/>
              </p:ext>
            </p:extLst>
          </p:nvPr>
        </p:nvGraphicFramePr>
        <p:xfrm>
          <a:off x="323528" y="1524000"/>
          <a:ext cx="8568952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กระจาย 2 7"/>
          <p:cNvSpPr/>
          <p:nvPr/>
        </p:nvSpPr>
        <p:spPr>
          <a:xfrm>
            <a:off x="5715001" y="764704"/>
            <a:ext cx="3429000" cy="180020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97 %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0" y="5855816"/>
            <a:ext cx="9167564" cy="1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19"/>
            <a:ext cx="1296144" cy="1730289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300667"/>
            <a:ext cx="734481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สถานศึกษาในจังหวัดเพชรบูรณ์ 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จำแนกตามพื้นที่และสังกัด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99022"/>
              </p:ext>
            </p:extLst>
          </p:nvPr>
        </p:nvGraphicFramePr>
        <p:xfrm>
          <a:off x="539552" y="1820308"/>
          <a:ext cx="8317434" cy="46647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5565"/>
                <a:gridCol w="807159"/>
                <a:gridCol w="417269"/>
                <a:gridCol w="417269"/>
                <a:gridCol w="606887"/>
                <a:gridCol w="390935"/>
                <a:gridCol w="390059"/>
                <a:gridCol w="501624"/>
                <a:gridCol w="467028"/>
                <a:gridCol w="489174"/>
                <a:gridCol w="489742"/>
                <a:gridCol w="549937"/>
                <a:gridCol w="504056"/>
                <a:gridCol w="432048"/>
                <a:gridCol w="504056"/>
                <a:gridCol w="528576"/>
                <a:gridCol w="516050"/>
              </a:tblGrid>
              <a:tr h="297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ที่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อำเภอ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effectLst/>
                        </a:rPr>
                        <a:t>การศึกษาขั้นพื้นฐาน (สามัญ) ศธ.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อาชีวศึกษา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มท.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 smtClean="0">
                          <a:effectLst/>
                        </a:rPr>
                        <a:t>พระพุทธ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 err="1" smtClean="0">
                          <a:effectLst/>
                        </a:rPr>
                        <a:t>สตช</a:t>
                      </a:r>
                      <a:r>
                        <a:rPr lang="th-TH" sz="16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ตชด.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มหาวิทยาลัย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รวม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</a:tr>
              <a:tr h="5952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 err="1" smtClean="0">
                          <a:effectLst/>
                        </a:rPr>
                        <a:t>สพป</a:t>
                      </a:r>
                      <a:r>
                        <a:rPr lang="th-TH" sz="1600" b="1" u="none" strike="noStrike" dirty="0" smtClean="0">
                          <a:effectLst/>
                        </a:rPr>
                        <a:t>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 err="1" smtClean="0">
                          <a:effectLst/>
                        </a:rPr>
                        <a:t>สพ</a:t>
                      </a:r>
                      <a:r>
                        <a:rPr lang="th-TH" sz="1600" b="1" u="none" strike="noStrike" dirty="0" smtClean="0">
                          <a:effectLst/>
                        </a:rPr>
                        <a:t>ม.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 err="1">
                          <a:effectLst/>
                        </a:rPr>
                        <a:t>สศ</a:t>
                      </a:r>
                      <a:r>
                        <a:rPr lang="th-TH" sz="1600" b="1" u="none" strike="noStrike" dirty="0" err="1" smtClean="0">
                          <a:effectLst/>
                        </a:rPr>
                        <a:t>ศ.สพฐ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err="1" smtClean="0">
                          <a:effectLst/>
                        </a:rPr>
                        <a:t>ศธจ</a:t>
                      </a:r>
                      <a:r>
                        <a:rPr lang="th-TH" sz="1600" b="1" u="none" strike="noStrike" dirty="0" smtClean="0">
                          <a:effectLst/>
                        </a:rPr>
                        <a:t>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 err="1">
                          <a:effectLst/>
                        </a:rPr>
                        <a:t>กศน</a:t>
                      </a:r>
                      <a:r>
                        <a:rPr lang="th-TH" sz="1600" b="1" u="none" strike="noStrike" dirty="0">
                          <a:effectLst/>
                        </a:rPr>
                        <a:t>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รัฐบาล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เอกชน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อบจ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/ทม./</a:t>
                      </a:r>
                      <a:r>
                        <a:rPr lang="th-TH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ทต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ศพด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รัฐบาล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เอกชน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พลศึกษา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เมือง </a:t>
                      </a:r>
                      <a:r>
                        <a:rPr lang="th-TH" sz="1600" b="1" u="none" strike="noStrike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พช</a:t>
                      </a:r>
                      <a:r>
                        <a:rPr lang="th-TH" sz="16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ชนแดน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วังโป่ง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หล่มสัก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หล่มเก่า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น้ำหนาว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เขาค้อ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หนองไผ่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บึงสามพัน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วิเชียรบุรี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ศรีเทพ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</a:tr>
              <a:tr h="29763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80" marR="6680" marT="66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กระจาย 2 1"/>
          <p:cNvSpPr/>
          <p:nvPr/>
        </p:nvSpPr>
        <p:spPr>
          <a:xfrm>
            <a:off x="6732240" y="53471"/>
            <a:ext cx="2160240" cy="180020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909</a:t>
            </a:r>
            <a:endParaRPr lang="th-TH" sz="5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6237312"/>
            <a:ext cx="916756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98" y="0"/>
            <a:ext cx="1422390" cy="189882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7262" r="29927" b="-3790"/>
          <a:stretch/>
        </p:blipFill>
        <p:spPr>
          <a:xfrm flipH="1">
            <a:off x="42392" y="2646412"/>
            <a:ext cx="2016225" cy="408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0" t="3451" r="-4156" b="1226"/>
          <a:stretch/>
        </p:blipFill>
        <p:spPr>
          <a:xfrm>
            <a:off x="7127776" y="2850112"/>
            <a:ext cx="2016224" cy="386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498987848"/>
              </p:ext>
            </p:extLst>
          </p:nvPr>
        </p:nvGraphicFramePr>
        <p:xfrm>
          <a:off x="1147912" y="1921517"/>
          <a:ext cx="6860040" cy="431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8" y="137844"/>
            <a:ext cx="1080120" cy="1623131"/>
          </a:xfrm>
          <a:prstGeom prst="rect">
            <a:avLst/>
          </a:prstGeom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377909"/>
            <a:ext cx="61384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ครู คณาจารย์ และบุคลากรทางการศึกษา จังหวัดเพชรบูรณ์ 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41"/>
            <a:ext cx="9144000" cy="6855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087" y="5646034"/>
            <a:ext cx="5950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การจัดการศึกษาของจังหวัดเพชรบูรณ์</a:t>
            </a:r>
            <a:endParaRPr lang="th-TH" sz="40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596" y="34954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ก่อนประถม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002" y="18256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ประถมศึกษา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1842" y="49654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ม.ต้น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0776" y="493080"/>
            <a:ext cx="192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ม.ปลาย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1799238"/>
            <a:ext cx="192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อาชีวศึกษา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800" y="3491880"/>
            <a:ext cx="192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อุดมศึกษา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002" y="3962718"/>
            <a:ext cx="1764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สพป.พช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1-3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.พิเศษ</a:t>
            </a:r>
            <a:endParaRPr lang="en-US" sz="2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ศธจ.พช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.เอกชน)</a:t>
            </a:r>
            <a:endParaRPr lang="th-TH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ศพด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ทม/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.ตชด. /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กศน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3990" y="2132856"/>
            <a:ext cx="1764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สพป.พช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1-3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.พิเศษ</a:t>
            </a:r>
            <a:endParaRPr lang="en-US" sz="2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ศธจ.พช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.เอกชน)</a:t>
            </a:r>
          </a:p>
          <a:p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ทม</a:t>
            </a:r>
            <a:r>
              <a:rPr lang="th-TH" sz="20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 ทม.หล่มสัก</a:t>
            </a:r>
          </a:p>
          <a:p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.ตชด. </a:t>
            </a:r>
            <a:r>
              <a:rPr lang="en-US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กศน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1" y="823142"/>
            <a:ext cx="203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สพป.พช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1-3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.พิเศษ /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ศธจ.พช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ทม.พช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 ทม.หล่มสัก</a:t>
            </a:r>
          </a:p>
          <a:p>
            <a:r>
              <a:rPr lang="th-TH" sz="2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กศน.พช</a:t>
            </a:r>
            <a:r>
              <a:rPr lang="th-TH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/พระพุทธ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9034" y="823142"/>
            <a:ext cx="203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สพป.พช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-3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.พิเศษ / 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ศธจ.พช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ทม.พช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 ทม.หล่มสัก</a:t>
            </a:r>
          </a:p>
          <a:p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กศน.พช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/พระพุทธ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5205" y="2166815"/>
            <a:ext cx="203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อาชีวศึกษาจังหวัด 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(วิทยาลัยรัฐ 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เอกชน 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แห่ง)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เทศบาลเมืองหล่มสัก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7379" y="3861048"/>
            <a:ext cx="2311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ม.ราช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ส.พลศึกษา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ม.รามคำแหง / ม.มหาจุฬาฯ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ม.เฉลิมกาญจนา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ว.เทคนิค </a:t>
            </a:r>
            <a:r>
              <a:rPr lang="th-TH" sz="2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29705"/>
            <a:ext cx="9167564" cy="1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6248400"/>
            <a:ext cx="9167564" cy="6096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98" y="0"/>
            <a:ext cx="1422390" cy="18988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8" y="137844"/>
            <a:ext cx="1080120" cy="1623131"/>
          </a:xfrm>
          <a:prstGeom prst="rect">
            <a:avLst/>
          </a:prstGeom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377909"/>
            <a:ext cx="61384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นักเรียน นักศึกษา ผู้เรียน 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จังหวัดเพชรบูรณ์ </a:t>
            </a:r>
            <a:endParaRPr lang="th-TH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r="10990"/>
          <a:stretch/>
        </p:blipFill>
        <p:spPr>
          <a:xfrm>
            <a:off x="3768130" y="2225177"/>
            <a:ext cx="1584176" cy="1870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" r="10033"/>
          <a:stretch/>
        </p:blipFill>
        <p:spPr>
          <a:xfrm>
            <a:off x="5580112" y="1760975"/>
            <a:ext cx="1512168" cy="133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2100" r="9333"/>
          <a:stretch/>
        </p:blipFill>
        <p:spPr>
          <a:xfrm>
            <a:off x="7380312" y="2225178"/>
            <a:ext cx="1584176" cy="1876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18107" r="8631" b="7778"/>
          <a:stretch/>
        </p:blipFill>
        <p:spPr>
          <a:xfrm>
            <a:off x="314477" y="2225177"/>
            <a:ext cx="1358210" cy="1891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64569" y="4218474"/>
            <a:ext cx="1645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ก่อนประถมศึกษา</a:t>
            </a:r>
          </a:p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26,121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9354" y="4218474"/>
            <a:ext cx="1645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</a:t>
            </a:r>
          </a:p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78,734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191000"/>
            <a:ext cx="1689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มัธยมศึกษาตอนต้น</a:t>
            </a:r>
          </a:p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51,251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8644" y="4491753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ม.ปลาย </a:t>
            </a:r>
          </a:p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29,130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834" y="4312796"/>
            <a:ext cx="1645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อุดมศึกษา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021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8" t="27951" r="30106" b="8868"/>
          <a:stretch/>
        </p:blipFill>
        <p:spPr>
          <a:xfrm>
            <a:off x="5580112" y="3171025"/>
            <a:ext cx="1512168" cy="127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069" r="24275"/>
          <a:stretch/>
        </p:blipFill>
        <p:spPr>
          <a:xfrm>
            <a:off x="1919354" y="2225178"/>
            <a:ext cx="1584912" cy="1993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สี่เหลี่ยมผืนผ้ามุมมน 19"/>
          <p:cNvSpPr/>
          <p:nvPr/>
        </p:nvSpPr>
        <p:spPr>
          <a:xfrm>
            <a:off x="1009371" y="1568251"/>
            <a:ext cx="4019830" cy="48914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 รวม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220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573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4495800"/>
            <a:ext cx="1451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ปวช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626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00733"/>
              </p:ext>
            </p:extLst>
          </p:nvPr>
        </p:nvGraphicFramePr>
        <p:xfrm>
          <a:off x="257008" y="5569952"/>
          <a:ext cx="8429791" cy="92581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57420"/>
                <a:gridCol w="1514497"/>
                <a:gridCol w="1685958"/>
                <a:gridCol w="1685958"/>
                <a:gridCol w="1685958"/>
              </a:tblGrid>
              <a:tr h="425098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กศน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ประถม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ม.ต้น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ม.ปลาย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6861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783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7974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7230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12,987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0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98" y="0"/>
            <a:ext cx="1422390" cy="18988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8" y="137844"/>
            <a:ext cx="1080120" cy="1623131"/>
          </a:xfrm>
          <a:prstGeom prst="rect">
            <a:avLst/>
          </a:prstGeom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377909"/>
            <a:ext cx="61384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จำนวนนักเรียน นักศึกษา ผู้เรียน 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จังหวัดเพชรบูรณ์  </a:t>
            </a:r>
            <a:endParaRPr lang="th-TH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585526948"/>
              </p:ext>
            </p:extLst>
          </p:nvPr>
        </p:nvGraphicFramePr>
        <p:xfrm>
          <a:off x="-1332656" y="1397000"/>
          <a:ext cx="8568952" cy="495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/>
          <a:stretch/>
        </p:blipFill>
        <p:spPr>
          <a:xfrm>
            <a:off x="5724128" y="2436777"/>
            <a:ext cx="3050955" cy="2816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71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98" y="0"/>
            <a:ext cx="1422390" cy="18988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8" y="137844"/>
            <a:ext cx="1080120" cy="1623131"/>
          </a:xfrm>
          <a:prstGeom prst="rect">
            <a:avLst/>
          </a:prstGeom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377909"/>
            <a:ext cx="652115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สัดส่วนนักเรียน นักศึกษา ผู้เรียน </a:t>
            </a:r>
            <a:b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จังหวัดเพชรบูรณ์ </a:t>
            </a:r>
            <a:endParaRPr lang="th-TH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/>
          <a:stretch/>
        </p:blipFill>
        <p:spPr>
          <a:xfrm>
            <a:off x="5951823" y="2465439"/>
            <a:ext cx="3050955" cy="2816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3174456308"/>
              </p:ext>
            </p:extLst>
          </p:nvPr>
        </p:nvGraphicFramePr>
        <p:xfrm>
          <a:off x="164568" y="1898821"/>
          <a:ext cx="6248400" cy="427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162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7844"/>
            <a:ext cx="1144702" cy="15281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8" y="137844"/>
            <a:ext cx="969018" cy="1456175"/>
          </a:xfrm>
          <a:prstGeom prst="rect">
            <a:avLst/>
          </a:prstGeom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61384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จำนวนนักเรียน นักศึกษา ผู้เรียน 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จังหวัดเพชรบูรณ์ รายสังกัด</a:t>
            </a:r>
            <a:endParaRPr lang="th-TH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57011"/>
              </p:ext>
            </p:extLst>
          </p:nvPr>
        </p:nvGraphicFramePr>
        <p:xfrm>
          <a:off x="383754" y="1463040"/>
          <a:ext cx="8607847" cy="53825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75981"/>
                <a:gridCol w="1075981"/>
                <a:gridCol w="1075981"/>
                <a:gridCol w="1265103"/>
                <a:gridCol w="990600"/>
                <a:gridCol w="1066800"/>
                <a:gridCol w="1219200"/>
                <a:gridCol w="838201"/>
              </a:tblGrid>
              <a:tr h="489545">
                <a:tc rowSpan="2"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การศึกษา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กระทรวงศึกษาธิการ</a:t>
                      </a:r>
                      <a:endParaRPr lang="th-TH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</a:t>
                      </a:r>
                    </a:p>
                    <a:p>
                      <a:pPr algn="ctr"/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มหาดไทย</a:t>
                      </a:r>
                      <a:endParaRPr lang="en-US" sz="2400" b="1" dirty="0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(ท้องถิ่น)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en-US" b="1" dirty="0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7751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สพฐ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ศธจ.</a:t>
                      </a:r>
                      <a:endParaRPr lang="en-US" sz="2400" b="1" dirty="0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อาชีวะ</a:t>
                      </a:r>
                      <a:endParaRPr lang="en-US" sz="2400" b="1" dirty="0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</a:t>
                      </a:r>
                      <a:r>
                        <a:rPr lang="en-US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เอกชน)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กศน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อุดมศึกษา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9545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ก่อนประถม</a:t>
                      </a:r>
                      <a:endParaRPr lang="th-TH" sz="1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15,882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8842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1,385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954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ประถม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58,092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18907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783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1,697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954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ม.ต้น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44,846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5038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4974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1007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954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ม.ปลาย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26,940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1525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954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อาชีวะ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11,287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339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89545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อุดมศึกษา</a:t>
                      </a:r>
                      <a:endParaRPr lang="th-TH" sz="18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ปวส</a:t>
                      </a:r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3,329</a:t>
                      </a:r>
                    </a:p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ป.ตรี 125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6,567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703</a:t>
                      </a:r>
                      <a:endParaRPr lang="th-TH" sz="20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92699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400" b="1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145,760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34,312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14,741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12,987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6,567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4,908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1,298</a:t>
                      </a:r>
                      <a:endParaRPr lang="th-TH" sz="32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2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" y="-1"/>
            <a:ext cx="1422390" cy="1898821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450585" y="377909"/>
            <a:ext cx="61384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คุณภาพทางการศึกษา</a:t>
            </a:r>
            <a:b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จังหวัดเพชรบูรณ์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0" b="13579"/>
          <a:stretch/>
        </p:blipFill>
        <p:spPr>
          <a:xfrm>
            <a:off x="5940152" y="332552"/>
            <a:ext cx="2952328" cy="1233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2546572"/>
            <a:ext cx="84969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การทดสอบทางการศึกษาระดับชาติขั้นพื้นฐาน (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O-NET</a:t>
            </a:r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การทดสอบทาง</a:t>
            </a:r>
            <a:r>
              <a:rPr lang="th-T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การศึกษาระดับชาติทางด้าน</a:t>
            </a:r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อาชีวศึกษา (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V-NET</a:t>
            </a:r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ทดสอบทางการศึกษาสำหรับนักศึกษานอกโรงเรียน </a:t>
            </a:r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N-NET</a:t>
            </a:r>
            <a:endParaRPr lang="th-TH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จากสถาบันทดสอบทางการศึกษาแห่งชาติ (องค์การมหาชน) </a:t>
            </a:r>
            <a:endParaRPr lang="th-TH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" y="-1"/>
            <a:ext cx="1422390" cy="1898821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450585" y="377909"/>
            <a:ext cx="61384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คุณภาพทางการศึกษา</a:t>
            </a:r>
            <a:b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จังหวัดเพชรบูรณ์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0" b="13579"/>
          <a:stretch/>
        </p:blipFill>
        <p:spPr>
          <a:xfrm>
            <a:off x="5940152" y="332552"/>
            <a:ext cx="2952328" cy="1233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1520" y="189882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การทดสอบทางการศึกษาระดับชาติขั้นพื้นฐาน (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O-NET</a:t>
            </a:r>
            <a:r>
              <a:rPr lang="th-TH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 ปีการศึกษา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2471020518"/>
              </p:ext>
            </p:extLst>
          </p:nvPr>
        </p:nvGraphicFramePr>
        <p:xfrm>
          <a:off x="539552" y="2483595"/>
          <a:ext cx="8208912" cy="387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41825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กระทรวงศึกษาธิการ</a:t>
            </a:r>
            <a:b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Ministry Of Education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</a:b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" y="60602"/>
            <a:ext cx="1080120" cy="1623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0557" y="1381593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องค์กรหลัก ขึ้นตรงต่อรัฐมนตรีว่าการกระทรวงศึกษาธิการ ( ซี11) </a:t>
            </a:r>
            <a:endParaRPr lang="th-TH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19" y="2852936"/>
            <a:ext cx="836301" cy="1135313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53" y="4797152"/>
            <a:ext cx="1080000" cy="10800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2" y="3933056"/>
            <a:ext cx="1133392" cy="108000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2" y="5675996"/>
            <a:ext cx="1080000" cy="1080000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2" y="2132856"/>
            <a:ext cx="1153928" cy="1080000"/>
          </a:xfrm>
          <a:prstGeom prst="rect">
            <a:avLst/>
          </a:prstGeom>
        </p:spPr>
      </p:pic>
      <p:sp>
        <p:nvSpPr>
          <p:cNvPr id="19" name="สี่เหลี่ยมผืนผ้า 18"/>
          <p:cNvSpPr/>
          <p:nvPr/>
        </p:nvSpPr>
        <p:spPr>
          <a:xfrm>
            <a:off x="1331640" y="2060848"/>
            <a:ext cx="5378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สำนักงานปลัดกระทรวงศึกษาธิการ</a:t>
            </a:r>
          </a:p>
          <a:p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ผู้บังคับบัญชา </a:t>
            </a:r>
            <a:r>
              <a:rPr lang="en-US" sz="24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ปลัดกระทรวงศึกษาธิการ 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967240" y="2996952"/>
            <a:ext cx="5763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สำนักงานคณะกรรมการการศึกษาขั้นพื้นฐาน</a:t>
            </a:r>
          </a:p>
          <a:p>
            <a:pPr algn="r"/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ผู้บังคับบัญชา </a:t>
            </a:r>
            <a:r>
              <a:rPr lang="en-US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เลขาธิการคณะกรรมการการศึกษาขั้นพื้นฐาน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275840" y="3888812"/>
            <a:ext cx="5763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สำนักงานคณะกรรมการการอาชีวศึกษา</a:t>
            </a: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ผู้บังคับบัญชา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เลขาธิการคณะกรรมการการอาชีวศึกษา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945576" y="4797152"/>
            <a:ext cx="5763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สำนักงานคณะกรรมการการอุดมศึกษา</a:t>
            </a:r>
          </a:p>
          <a:p>
            <a:pPr algn="r"/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ผู้บังคับบัญชา </a:t>
            </a:r>
            <a:r>
              <a:rPr lang="en-US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เลขาธิการคณะกรรมการการอุดมศึกษา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275840" y="5691641"/>
            <a:ext cx="5763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สำนักงานเลขาธิการสภาการศึกษา</a:t>
            </a:r>
          </a:p>
          <a:p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ผู้บังคับบัญชา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เลขาธิการสภาการศึกษา</a:t>
            </a: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5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" y="-1"/>
            <a:ext cx="1422390" cy="1898821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450585" y="377909"/>
            <a:ext cx="61384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คุณภาพทางการศึกษา</a:t>
            </a:r>
            <a:b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จังหวัดเพชรบูรณ์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0" b="13579"/>
          <a:stretch/>
        </p:blipFill>
        <p:spPr>
          <a:xfrm>
            <a:off x="5940152" y="332552"/>
            <a:ext cx="2952328" cy="1233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1520" y="189882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การทดสอบทางการศึกษาระดับชาติขั้นพื้นฐาน (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O-NET</a:t>
            </a:r>
            <a:r>
              <a:rPr lang="th-TH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ปี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2558-2560</a:t>
            </a:r>
            <a:endParaRPr lang="th-TH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180889298"/>
              </p:ext>
            </p:extLst>
          </p:nvPr>
        </p:nvGraphicFramePr>
        <p:xfrm>
          <a:off x="395536" y="2464393"/>
          <a:ext cx="8352928" cy="38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" y="-1"/>
            <a:ext cx="1422390" cy="1898821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450584" y="377909"/>
            <a:ext cx="758591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การเข้าเรียนประจำปีการศึกษา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2561</a:t>
            </a: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จังหวัดเพชรบูรณ์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36084467"/>
              </p:ext>
            </p:extLst>
          </p:nvPr>
        </p:nvGraphicFramePr>
        <p:xfrm>
          <a:off x="203734" y="1700808"/>
          <a:ext cx="8712968" cy="46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922" y="248914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แผนพัฒนาการศึกษา (</a:t>
            </a:r>
            <a:r>
              <a:rPr lang="th-TH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พ.ศ.2561-2564) </a:t>
            </a:r>
          </a:p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</a:t>
            </a:r>
            <a:endParaRPr lang="th-TH" sz="32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554850"/>
            <a:ext cx="1422390" cy="18988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88" y="692696"/>
            <a:ext cx="1080120" cy="162313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286756" y="436510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 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จุดเน้นการศึกษาจังหวัดเพชรบูรณ์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42" y="3801316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129677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</a:t>
            </a:r>
          </a:p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</a:t>
            </a:r>
            <a:r>
              <a:rPr lang="th-TH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ได้เรียนรู้อย่างมีคุณภาพ </a:t>
            </a:r>
            <a:endParaRPr lang="th-TH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รัก</a:t>
            </a:r>
            <a:r>
              <a:rPr lang="th-TH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และภูมิใจในท้องถิ่น ก้าวทันการเปลี่ยนแปลงของโลกในศตวรรษที่ </a:t>
            </a:r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endParaRPr lang="th-TH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56" y="565631"/>
            <a:ext cx="1152687" cy="15387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52" y="743956"/>
            <a:ext cx="773066" cy="116171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3028556" cy="15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6563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ยุทธศาสตร์แผนพัฒนาการศึกษา </a:t>
            </a:r>
            <a:endParaRPr lang="en-US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1" y="-58056"/>
            <a:ext cx="1152687" cy="15387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" y="-15225"/>
            <a:ext cx="773066" cy="116171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3028556" cy="154023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837027" y="1480725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 การ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จัดการศึกษาเพื่อสร้าง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ภูมิคุ้มกัน 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พัฒนาทักษะชีวิต 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 การ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จัดการศึกษาเพื่อพัฒนากำลังคน สร้าง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ขีด   </a:t>
            </a:r>
          </a:p>
          <a:p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ความสามารถใน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การตอบสนองการพัฒนาจังหวัด 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 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การพัฒนาศักยภาพคน คุณภาพชีวิตและแหล่งเรียนรู้ 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 การ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พัฒนาการบริหารเพื่อ</a:t>
            </a:r>
            <a:r>
              <a:rPr lang="th-TH" sz="3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โดย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การมีส่วนร่วมในจังหวัด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04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959" y="395205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จุดเน้นการศึกษาจังหวัดเพชรบูรณ์</a:t>
            </a:r>
            <a:endParaRPr lang="en-US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1" y="-58056"/>
            <a:ext cx="1152687" cy="15387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" y="-15225"/>
            <a:ext cx="773066" cy="116171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3028556" cy="154023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837027" y="980728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ด้านการสืบสานศาสตร์พระราชา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ด้านการศึกษาเพื่อการมีงานทำ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ด้านการพัฒนาครูฯ ทักษะภาษาอังกฤษ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ด้านการอ่านการเขียน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ด้านคุณลักษ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ะผู้เรียน </a:t>
            </a:r>
            <a:r>
              <a:rPr lang="th-TH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ด้านคุณภาพผู้เรียน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ด้านระบบบริหารงานบุคคล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ด้านการบริหารโรงเรียนขนาดเล็ก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9.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ด้านการรับนักเรียน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6" y="1844824"/>
            <a:ext cx="2044725" cy="2203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97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6563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จุดเน้นการศึกษาจังหวัดเพชรบูรณ์</a:t>
            </a:r>
            <a:endParaRPr lang="en-US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1" y="-58056"/>
            <a:ext cx="1152687" cy="15387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" y="-15225"/>
            <a:ext cx="773066" cy="116171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3028556" cy="154023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837027" y="1480725"/>
            <a:ext cx="74168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1 การขยายผลศาสตร์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พระราชา และ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</a:t>
            </a:r>
            <a:r>
              <a:rPr lang="th-TH" sz="3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โชบาย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</a:p>
          <a:p>
            <a:endParaRPr lang="th-TH" sz="1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การศึกษาเพื่อการมีงานทำ ยกระดับความสามารถในการแข่งขันของ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</a:p>
          <a:p>
            <a:endParaRPr lang="th-TH" sz="1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ครูและส่งเสริมการจัดการศึกษาการเรียนรู้ภาษาอังกฤษเพื่อการสื่อสาร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ตอบสนอง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ต้องการของจังหวัด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1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6563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จุดเน้นการศึกษาจังหวัดเพชรบูรณ์</a:t>
            </a:r>
            <a:endParaRPr lang="en-US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1" y="-58056"/>
            <a:ext cx="1152687" cy="15387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" y="-15225"/>
            <a:ext cx="773066" cy="116171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3028556" cy="154023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837027" y="1480725"/>
            <a:ext cx="74168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ผู้เรียนอ่านออกเขียนได้อ่านหนังสือแตก ตามมาตรฐานแต่ละ  ชั้นเรียนและศักยภาพผู้เรียน</a:t>
            </a:r>
            <a:endParaRPr lang="th-TH" sz="1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มีคุณลักษณะตามเอกลักษณ์ของจังหวัดและตามหลักสูตรที่กำหนดและการบูร</a:t>
            </a:r>
            <a:r>
              <a:rPr lang="th-TH" sz="3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การเสริมสร้างเอกลักษณ์จังหวัดเพชรบูรณ์ : โรงเรียนต้นแบบ </a:t>
            </a:r>
            <a:r>
              <a:rPr lang="th-TH" sz="3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กศจ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  <a:endParaRPr lang="th-TH" sz="3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การพัฒนาคุณภาพผู้เรียน </a:t>
            </a:r>
            <a:endParaRPr lang="th-TH" sz="3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ทดสอบดับชาติ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74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6563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จุดเน้นการศึกษาจังหวัดเพชรบูรณ์</a:t>
            </a:r>
            <a:endParaRPr lang="en-US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1" y="-58056"/>
            <a:ext cx="1152687" cy="15387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" y="-15225"/>
            <a:ext cx="773066" cy="116171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3028556" cy="154023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837027" y="1480725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ระบบการบริหารงานบุคคลข้าราชการครูและบุคลากรทางการศึกษาให้สอดคล้องกับบริบทของจังหวัด</a:t>
            </a:r>
            <a:endParaRPr lang="th-TH" sz="1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การบริหารจัดการโรงเรียนขนาดเล็กให้มีคุณภาพตามมาตรฐาน</a:t>
            </a:r>
            <a:endParaRPr lang="th-TH" sz="1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จุดเน้น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ระบบการรับ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สอดคล้องกับพื้นที่บริการ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45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57" y="188640"/>
            <a:ext cx="2537864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95965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การดำเนินงานที่ผ่านมา</a:t>
            </a:r>
            <a:endParaRPr lang="th-TH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/>
          <a:stretch/>
        </p:blipFill>
        <p:spPr>
          <a:xfrm>
            <a:off x="1115616" y="3636445"/>
            <a:ext cx="3096344" cy="248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r="6088"/>
          <a:stretch/>
        </p:blipFill>
        <p:spPr>
          <a:xfrm>
            <a:off x="4921751" y="3644912"/>
            <a:ext cx="3322658" cy="2480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00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300667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กระทรวงศึกษาธิการ </a:t>
            </a:r>
            <a:b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ในจังหวัดเพชรบูรณ์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" y="60602"/>
            <a:ext cx="1080120" cy="162313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94" y="93965"/>
            <a:ext cx="1296144" cy="1730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710" y="1824254"/>
            <a:ext cx="85556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ระดับจังหวัดมีหน่วยงานทางการศึกษา และสถานศึกษา ของกระทรวงศึกษาธิการ กระจายในทุกพื้นที่ของจังหวัดเพชรบูรณ์ โดยมี </a:t>
            </a:r>
          </a:p>
          <a:p>
            <a:pPr algn="ctr"/>
            <a:r>
              <a:rPr lang="th-TH" sz="3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สำนักงานศึกษาธิการจังหวัดเพชรบูรณ์ เป็นหน่วยงานบริหาร ประสานและสนับสนุนการศึกษา เพื่อให้เกิดการบูร</a:t>
            </a:r>
            <a:r>
              <a:rPr lang="th-TH" sz="3000" b="1" dirty="0" err="1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3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การศึกษาและการมีส่วนร่วมในจังหวัด</a:t>
            </a:r>
          </a:p>
          <a:p>
            <a:pPr algn="ctr"/>
            <a:r>
              <a:rPr lang="th-TH" sz="3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โดยคณะกรรมการศึกษาธิการจังหวัด เป็นองค์คณะการบริหารการศึกษาในจังหวัด</a:t>
            </a:r>
            <a:endParaRPr lang="th-TH" sz="30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6" y="4203881"/>
            <a:ext cx="1796442" cy="1783995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2555776" y="4203881"/>
            <a:ext cx="5832648" cy="1761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มีหน่วยงานทางการศึกษาและสถานศึกษาของ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กระทรวงศึกษาธิการที่ขึ้นตรงต่อส่วนราชการระดับกรม จำนวน 16 แห่ง 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39552" y="6165304"/>
            <a:ext cx="8347786" cy="57606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หน่วยงานและสถานศึกษา นอกกระทรวงศึกษาธิการ จำนวน 11 แห่ง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0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6" y="4007691"/>
            <a:ext cx="1808624" cy="179609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89" y="415851"/>
            <a:ext cx="1833979" cy="244827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35677" r="32211" b="15885"/>
          <a:stretch/>
        </p:blipFill>
        <p:spPr bwMode="auto">
          <a:xfrm>
            <a:off x="251520" y="28972"/>
            <a:ext cx="6206008" cy="322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35416" r="34619" b="16666"/>
          <a:stretch/>
        </p:blipFill>
        <p:spPr bwMode="auto">
          <a:xfrm>
            <a:off x="3721003" y="3394838"/>
            <a:ext cx="5082466" cy="2795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3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2590" y="1499017"/>
            <a:ext cx="8780766" cy="4695113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H SarabunIT๙" pitchFamily="34" charset="-34"/>
                <a:cs typeface="TH SarabunIT๙" pitchFamily="34" charset="-34"/>
              </a:rPr>
              <a:t>การบูร</a:t>
            </a:r>
            <a:r>
              <a:rPr lang="th-TH" sz="4400" b="1" dirty="0" err="1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H SarabunIT๙" pitchFamily="34" charset="-34"/>
                <a:cs typeface="TH SarabunIT๙" pitchFamily="34" charset="-34"/>
              </a:rPr>
              <a:t>ณา</a:t>
            </a:r>
            <a:r>
              <a:rPr lang="th-TH" sz="4400" b="1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H SarabunIT๙" pitchFamily="34" charset="-34"/>
                <a:cs typeface="TH SarabunIT๙" pitchFamily="34" charset="-34"/>
              </a:rPr>
              <a:t>การการจัดการศึกษาร่วมกันในจังหวัดเพชรบูรณ์ </a:t>
            </a:r>
            <a:br>
              <a:rPr lang="th-TH" sz="4400" b="1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4400" b="1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H SarabunIT๙" pitchFamily="34" charset="-34"/>
                <a:cs typeface="TH SarabunIT๙" pitchFamily="34" charset="-34"/>
              </a:rPr>
              <a:t>หน่วยงานทางการศึกษาสถานศึกษาและหน่วยงานที่เกี่ยวข้องจังหวัดเพชรบูรณ์</a:t>
            </a:r>
            <a:br>
              <a:rPr lang="th-TH" sz="4400" b="1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0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endParaRPr lang="th-TH" sz="4400" b="1" dirty="0">
              <a:effectLst>
                <a:glow rad="101600">
                  <a:srgbClr val="FFFF00">
                    <a:alpha val="40000"/>
                  </a:srgbClr>
                </a:glo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4" y="39688"/>
            <a:ext cx="921518" cy="16402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0" y="160201"/>
            <a:ext cx="711191" cy="142497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2396" y="407656"/>
            <a:ext cx="603288" cy="86314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6095" y="476268"/>
            <a:ext cx="594231" cy="76708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5343" y="420535"/>
            <a:ext cx="556520" cy="78798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11" y="478985"/>
            <a:ext cx="600393" cy="74577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1" y="499798"/>
            <a:ext cx="574652" cy="74577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94" y="481027"/>
            <a:ext cx="553301" cy="745778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627" y="478985"/>
            <a:ext cx="612680" cy="75980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3323" y="354164"/>
            <a:ext cx="471242" cy="85297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99" y="476268"/>
            <a:ext cx="529802" cy="651386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44" y="476270"/>
            <a:ext cx="485527" cy="602121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36" y="499800"/>
            <a:ext cx="464732" cy="596999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9" y="467501"/>
            <a:ext cx="397418" cy="66015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11019"/>
          <a:stretch/>
        </p:blipFill>
        <p:spPr>
          <a:xfrm>
            <a:off x="198068" y="5108700"/>
            <a:ext cx="1316893" cy="1382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t="18265" r="18560"/>
          <a:stretch/>
        </p:blipFill>
        <p:spPr>
          <a:xfrm>
            <a:off x="7671683" y="3338990"/>
            <a:ext cx="1242385" cy="1367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0" y="3186195"/>
            <a:ext cx="1254885" cy="1673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r="7183"/>
          <a:stretch/>
        </p:blipFill>
        <p:spPr>
          <a:xfrm>
            <a:off x="7724611" y="5046021"/>
            <a:ext cx="1189457" cy="1508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4" b="8357"/>
          <a:stretch/>
        </p:blipFill>
        <p:spPr>
          <a:xfrm>
            <a:off x="1562361" y="4041128"/>
            <a:ext cx="876072" cy="133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รูปภาพ 2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2"/>
          <a:stretch/>
        </p:blipFill>
        <p:spPr>
          <a:xfrm>
            <a:off x="6786370" y="4185634"/>
            <a:ext cx="804615" cy="1422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67" y="3576324"/>
            <a:ext cx="2783470" cy="27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52636" y="5855816"/>
            <a:ext cx="9167564" cy="1002184"/>
          </a:xfrm>
          <a:prstGeom prst="rect">
            <a:avLst/>
          </a:prstGeom>
        </p:spPr>
      </p:pic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405499"/>
              </p:ext>
            </p:extLst>
          </p:nvPr>
        </p:nvGraphicFramePr>
        <p:xfrm>
          <a:off x="899592" y="1107976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คำบรรยายภาพแบบสี่เหลี่ยม 9"/>
          <p:cNvSpPr/>
          <p:nvPr/>
        </p:nvSpPr>
        <p:spPr>
          <a:xfrm>
            <a:off x="7308304" y="582434"/>
            <a:ext cx="1656184" cy="2325742"/>
          </a:xfrm>
          <a:prstGeom prst="wedgeRectCallout">
            <a:avLst>
              <a:gd name="adj1" fmla="val -92324"/>
              <a:gd name="adj2" fmla="val 82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.เพชรบูรณ์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-เทศบาลเมือง </a:t>
            </a:r>
            <a:r>
              <a:rPr lang="th-TH" sz="1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พช</a:t>
            </a:r>
            <a:endParaRPr lang="th-TH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-เทศบาลเมืองหล่มสัก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-เทศบาลเมืองวิเชียรบุรี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-เทศบาลตำบลนางั่ว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-เทศบาลตำบลชนแดน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สนง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.ส่งเสริมการ  ปกครองท้องถิ่น </a:t>
            </a:r>
            <a:r>
              <a:rPr lang="th-TH" sz="1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จ.พช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คำบรรยายภาพแบบสี่เหลี่ยม 10"/>
          <p:cNvSpPr/>
          <p:nvPr/>
        </p:nvSpPr>
        <p:spPr>
          <a:xfrm>
            <a:off x="7380312" y="3628256"/>
            <a:ext cx="1656184" cy="1584176"/>
          </a:xfrm>
          <a:prstGeom prst="wedgeRectCallout">
            <a:avLst>
              <a:gd name="adj1" fmla="val -62150"/>
              <a:gd name="adj2" fmla="val 130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-ม.ราช</a:t>
            </a:r>
            <a:r>
              <a:rPr lang="th-TH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-ว.สงฆ์พ่อขุนผาเมือง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-ม.เฉลิมกาญจนา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-ม.รามคำแหง</a:t>
            </a: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-สถาบันการพลศึกษา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คำบรรยายภาพแบบสี่เหลี่ยม 11"/>
          <p:cNvSpPr/>
          <p:nvPr/>
        </p:nvSpPr>
        <p:spPr>
          <a:xfrm>
            <a:off x="6012160" y="582434"/>
            <a:ext cx="1008112" cy="911732"/>
          </a:xfrm>
          <a:prstGeom prst="wedgeRectCallout">
            <a:avLst>
              <a:gd name="adj1" fmla="val -128980"/>
              <a:gd name="adj2" fmla="val 286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สพป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.1,2,3</a:t>
            </a:r>
          </a:p>
          <a:p>
            <a:pPr algn="ctr"/>
            <a:r>
              <a:rPr lang="th-TH" sz="2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ม.40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คำบรรยายภาพแบบสี่เหลี่ยม 12"/>
          <p:cNvSpPr/>
          <p:nvPr/>
        </p:nvSpPr>
        <p:spPr>
          <a:xfrm>
            <a:off x="189038" y="2764160"/>
            <a:ext cx="1574649" cy="1271282"/>
          </a:xfrm>
          <a:prstGeom prst="wedgeRectCallout">
            <a:avLst>
              <a:gd name="adj1" fmla="val 69526"/>
              <a:gd name="adj2" fmla="val -14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-ราชประชานุเคราะห์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-โสตศึกษา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-ศูนย์การศึกษาพิเศษ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คำบรรยายภาพแบบสี่เหลี่ยม 13"/>
          <p:cNvSpPr/>
          <p:nvPr/>
        </p:nvSpPr>
        <p:spPr>
          <a:xfrm>
            <a:off x="189038" y="4449815"/>
            <a:ext cx="2006082" cy="1712204"/>
          </a:xfrm>
          <a:prstGeom prst="wedgeRectCallout">
            <a:avLst>
              <a:gd name="adj1" fmla="val 110919"/>
              <a:gd name="adj2" fmla="val 170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-เทคนิคเพชรบูรณ์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-วิทยาลัยสารพัดช่างฯ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-วิทยาลัยการอาชีพชนแดน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-วิทยาลัยการอาชีพวิเชียรบุรี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-วิทยาลัยเกษตรและเทคโนโลยี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คำบรรยายภาพแบบสี่เหลี่ยม 14"/>
          <p:cNvSpPr/>
          <p:nvPr/>
        </p:nvSpPr>
        <p:spPr>
          <a:xfrm>
            <a:off x="189038" y="243880"/>
            <a:ext cx="2049779" cy="2304256"/>
          </a:xfrm>
          <a:prstGeom prst="wedgeRectCallout">
            <a:avLst>
              <a:gd name="adj1" fmla="val 77456"/>
              <a:gd name="adj2" fmla="val 204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-ท้องถิ่นจังหวัด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-พุทธศาสนาจังหวัด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-ยุทธศาสตร์การพัฒนาจังหวัด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-พัฒนาสังคมจังหวัด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-ปกครองจังหวัด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-วัฒนธรรมจังหวัด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-ท่องเที่ยวและกีฬาจังหวัด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84" y="2764160"/>
            <a:ext cx="1697416" cy="168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98" y="3087118"/>
            <a:ext cx="2031128" cy="201705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54" y="1739330"/>
            <a:ext cx="3530189" cy="4712629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11" y="248035"/>
            <a:ext cx="1843838" cy="163922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66" y="319931"/>
            <a:ext cx="1808503" cy="149543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49" y="413102"/>
            <a:ext cx="1624809" cy="1511307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71" y="2533036"/>
            <a:ext cx="1694589" cy="1562609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2" y="2154610"/>
            <a:ext cx="1410744" cy="2119972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26" y="319931"/>
            <a:ext cx="1250532" cy="169765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1901717" cy="1952056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35" y="4410727"/>
            <a:ext cx="1499714" cy="179595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4" y="319931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14" name="รูปภาพ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458200" cy="59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4" name="รูปภาพ 3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2581"/>
          <a:stretch/>
        </p:blipFill>
        <p:spPr bwMode="auto">
          <a:xfrm>
            <a:off x="457200" y="228600"/>
            <a:ext cx="82296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70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1026" name="Picture 2" descr="D:\พสกร\ศึกษาธิการจังหวัดเพชรบูรณ์\รูปภาพ\ทำแผนภาค 17\ประชุมทำแผนภาค 17_๑๗๐๙๒๕_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8" y="381000"/>
            <a:ext cx="8001000" cy="57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2050" name="Picture 2" descr="D:\พสกร\ศึกษาธิการจังหวัดเพชรบูรณ์\รูปภาพ\มีงานทำ 25-9-60\งานเสวนาการศึกษา_๑๗๐๙๒๕_0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413"/>
            <a:ext cx="8382000" cy="577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3074" name="Picture 2" descr="D:\พสกร\ศึกษาธิการจังหวัดเพชรบูรณ์\รูปภาพ\มีงานทำ 25-9-60\งานเสวนาการศึกษา_๑๗๐๙๒๕_0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174"/>
            <a:ext cx="8233554" cy="56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1336"/>
            <a:ext cx="8001000" cy="57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9754" r="22812" b="22248"/>
          <a:stretch/>
        </p:blipFill>
        <p:spPr>
          <a:xfrm>
            <a:off x="3239462" y="592976"/>
            <a:ext cx="720000" cy="851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620689"/>
            <a:ext cx="1800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นายสืบศักดิ์ เอี่ยมวิจารณ์</a:t>
            </a:r>
            <a:endPara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86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323152" cy="55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8" y="609599"/>
            <a:ext cx="8107420" cy="54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5006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1568"/>
            <a:ext cx="7571775" cy="56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2"/>
          <a:stretch/>
        </p:blipFill>
        <p:spPr>
          <a:xfrm>
            <a:off x="304799" y="228600"/>
            <a:ext cx="851448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34422"/>
            <a:ext cx="1361436" cy="135200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5855816"/>
            <a:ext cx="9167564" cy="100218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7" y="159806"/>
            <a:ext cx="1274381" cy="1701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566" y="1524000"/>
            <a:ext cx="8458200" cy="42165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th-TH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ให้เด็กมีพร้อมทั้งทักษะทางวิชาการ และทักษะทางสังคม สร้างโอกาสการเรียนรู้เพื่อเพิ่มพูนทักษะทางอาชีพ</a:t>
            </a:r>
          </a:p>
          <a:p>
            <a:pPr algn="ctr"/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ในอนาคต และก้าวเข้าสู่ยุคไทยแลนด์ 4.0 </a:t>
            </a:r>
          </a:p>
          <a:p>
            <a:pPr algn="ctr"/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ไปพร้อมกันอย่างมีความสุข  </a:t>
            </a:r>
          </a:p>
          <a:p>
            <a:pPr algn="ctr"/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ด้วยปณิ</a:t>
            </a:r>
            <a:r>
              <a:rPr lang="th-TH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</a:t>
            </a:r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านของกระทรวงศึกษาธิการ </a:t>
            </a:r>
          </a:p>
          <a:p>
            <a:pPr algn="ctr"/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ที่จะไม่ทิ้งเยาวชนไทย ไว้ข้างหลังแม้แต่คนเดี่ยว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7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00667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หน่วยงานทางการศึกษาและสถานศึกษากระทรวงศึกษาธิการ ในจังหวัดเพชรบูรณ์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" y="60602"/>
            <a:ext cx="1080120" cy="162313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94" y="93965"/>
            <a:ext cx="1296144" cy="173028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" y="1875173"/>
            <a:ext cx="1479800" cy="1384995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979506" y="1875173"/>
            <a:ext cx="7164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สำนักงานปลัดกระทรวงศึกษาธิการ (</a:t>
            </a:r>
            <a:r>
              <a:rPr lang="th-TH" sz="3600" b="1" dirty="0" err="1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36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.ศธ.)</a:t>
            </a:r>
          </a:p>
          <a:p>
            <a:pPr marL="457200" indent="-457200">
              <a:buAutoNum type="arabicPeriod"/>
            </a:pPr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สำนักงานศึกษาธิการจังหวัดเพชรบูรณ์</a:t>
            </a:r>
          </a:p>
          <a:p>
            <a:pPr marL="457200" indent="-457200">
              <a:buAutoNum type="arabicPeriod"/>
            </a:pPr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สำนักงานส่งเสริมการศึกษานอกระบบและการศึกษาตามอัธยาศัย จ.เพชรบูรณ์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04" y="4292697"/>
            <a:ext cx="1432160" cy="1944216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331710" y="3260168"/>
            <a:ext cx="74971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สำนักงานคณะกรรมการการศึกษาขั้นพื้นฐาน (</a:t>
            </a:r>
            <a:r>
              <a:rPr lang="th-TH" sz="3600" b="1" dirty="0" err="1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36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marL="457200" indent="-457200">
              <a:buAutoNum type="arabicPeriod"/>
            </a:pPr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สำนักงานเขตพื้นที่การศึกษาประถมศึกษาเพชรบูรณ์ เขต 1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สำนักงานเขตพื้นที่การศึกษาประถมศึกษาเพชรบูรณ์ เขต 2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สำนักงานเขตพื้นที่การศึกษาประถมศึกษาเพชรบูรณ์ เขต 3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สำนักงานเขตพื้นที่การศึกษามัธยมศึกษาศึกษา เขต 40</a:t>
            </a:r>
          </a:p>
          <a:p>
            <a:pPr marL="457200" indent="-457200">
              <a:buFontTx/>
              <a:buAutoNum type="arabicPeriod"/>
            </a:pPr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สถานศึกษาสังกัดสำนักบริหารการศึกษาพิเศษ </a:t>
            </a:r>
            <a:r>
              <a:rPr lang="th-TH" sz="2400" b="1" dirty="0" err="1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 lvl="1"/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5.1 โรงเรียนราชประชานุเคราะห์ ที่ 57 </a:t>
            </a:r>
          </a:p>
          <a:p>
            <a:pPr lvl="1"/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5.2 โรงเรียนโสตศึกษาประจำจังหวัดเพชรบูรณ์</a:t>
            </a:r>
          </a:p>
          <a:p>
            <a:pPr lvl="1"/>
            <a:r>
              <a:rPr lang="th-TH" sz="2400" b="1" dirty="0" smtClean="0">
                <a:solidFill>
                  <a:srgbClr val="425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5.3 ศูนย์การศึกษาพิเศษจังหวัดเพชรบูรณ์</a:t>
            </a:r>
          </a:p>
          <a:p>
            <a:pPr marL="457200" indent="-457200">
              <a:buFontTx/>
              <a:buAutoNum type="arabicPeriod"/>
            </a:pPr>
            <a:endParaRPr lang="th-TH" sz="2400" b="1" dirty="0" smtClean="0">
              <a:solidFill>
                <a:srgbClr val="42522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AutoNum type="arabicPeriod"/>
            </a:pPr>
            <a:endParaRPr lang="th-TH" sz="2400" b="1" dirty="0" smtClean="0">
              <a:solidFill>
                <a:srgbClr val="42522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53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00667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หน่วยงานทางการศึกษาและสถานศึกษากระทรวงศึกษาธิการ ในจังหวัดเพชรบูรณ์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" y="60602"/>
            <a:ext cx="1080120" cy="162313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94" y="93965"/>
            <a:ext cx="1296144" cy="1730289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979506" y="1295400"/>
            <a:ext cx="6888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สำนักงานคณะกรรมการการอาชีวศึกษา (สอศ.) </a:t>
            </a: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1. วิทยาลัยเทคนิคเพชรบูรณ์</a:t>
            </a: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2. วิทยาลัยสารพัดช่างเพชรบูรณ์</a:t>
            </a: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3. วิทยาลัยเกษตรและเทคโนโลยีเพชรบูรณ์</a:t>
            </a: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4. วิทยาลัยการอาชีพชนแดน</a:t>
            </a: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5. วิทยาลัยการอาชีพวิเชียรบุรี </a:t>
            </a:r>
          </a:p>
          <a:p>
            <a:r>
              <a:rPr lang="th-TH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และ สถานศึกษาอาชีวศึกษาเอกชน จำนวน 8 แห่ง 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2134648"/>
            <a:ext cx="1488942" cy="1418801"/>
          </a:xfrm>
          <a:prstGeom prst="rect">
            <a:avLst/>
          </a:prstGeom>
        </p:spPr>
      </p:pic>
      <p:sp>
        <p:nvSpPr>
          <p:cNvPr id="2" name="วงเล็บปีกกาขวา 1"/>
          <p:cNvSpPr/>
          <p:nvPr/>
        </p:nvSpPr>
        <p:spPr>
          <a:xfrm>
            <a:off x="5105400" y="2057400"/>
            <a:ext cx="1296144" cy="157329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660232" y="2461981"/>
            <a:ext cx="2189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สำนักงานอาชีวศึกษา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จังหวัดเพชรบูรณ์</a:t>
            </a:r>
            <a:endParaRPr lang="th-TH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8" y="4088871"/>
            <a:ext cx="1506557" cy="1506557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1979506" y="4038600"/>
            <a:ext cx="69097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สำนักงานคณะกรรมการการอุดมศึกษา</a:t>
            </a:r>
          </a:p>
          <a:p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1. มหาวิทยาลัยราช</a:t>
            </a:r>
            <a:r>
              <a:rPr lang="th-TH" sz="2400" b="1" dirty="0" err="1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เพชรบูรณ์</a:t>
            </a:r>
          </a:p>
          <a:p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2. มหาวิทยาลัยรามคำแหง สาขา</a:t>
            </a:r>
            <a:r>
              <a:rPr lang="th-TH" sz="2400" b="1" dirty="0" err="1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บริการเฉลิมพระเกียรติ จังหวัดเพชรบูรณ์</a:t>
            </a:r>
          </a:p>
          <a:p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3. วิทยาลัยสงฆ์พ่อขุนผาเมือง (มหาวิทยาลัยมหาจุฬาลงกรณ์ราชวิทยาลัย)</a:t>
            </a:r>
          </a:p>
          <a:p>
            <a:r>
              <a:rPr lang="th-TH" sz="24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4. มหาวิทยาลัยเฉลิมกาญจนา เพชรบูรณ์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7216" y="6154662"/>
            <a:ext cx="45793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สำนักงานคุรุสภาจังหวัดเพชรบูรณ์ </a:t>
            </a: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r="20267"/>
          <a:stretch/>
        </p:blipFill>
        <p:spPr>
          <a:xfrm>
            <a:off x="331710" y="5595428"/>
            <a:ext cx="1210553" cy="129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9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19"/>
            <a:ext cx="1296144" cy="1730289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300667"/>
            <a:ext cx="734481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หน่วยงานและสถานศึกษานอกกระทรวงศึกษาธิการ </a:t>
            </a:r>
            <a:b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ในจังหวัดเพชรบูรณ์</a:t>
            </a: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87624" y="1664804"/>
            <a:ext cx="7128792" cy="9361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 กระทรวง และ 2 ส่วนราชการ ประกอบด้วย </a:t>
            </a:r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32423"/>
            <a:ext cx="900000" cy="9000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16715"/>
            <a:ext cx="875487" cy="9000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8918"/>
            <a:ext cx="876791" cy="9000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37253"/>
            <a:ext cx="813516" cy="9742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2780928"/>
            <a:ext cx="75603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กระทรวงมหาดไทย </a:t>
            </a:r>
            <a:r>
              <a:rPr lang="th-TH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(8 หน่วยงาน 14 สถานศึกษา 270 </a:t>
            </a:r>
            <a:r>
              <a:rPr lang="th-TH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ศพด</a:t>
            </a:r>
            <a:r>
              <a:rPr lang="th-TH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.) </a:t>
            </a:r>
            <a:endParaRPr lang="th-TH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3790447"/>
            <a:ext cx="7340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กระทรวงการท่องเที่ยวและกีฬา </a:t>
            </a:r>
            <a:r>
              <a:rPr lang="th-TH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 สถานศึกษา)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4903325"/>
            <a:ext cx="759295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สำนักงานพระพุทธศาสนาแห่งชาติ </a:t>
            </a:r>
            <a:r>
              <a:rPr lang="th-TH" sz="2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 หน่วยงาน 4  สถานศึกษา)</a:t>
            </a:r>
            <a:endParaRPr lang="th-TH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5843549"/>
            <a:ext cx="554123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สำนักงานตำรวจแห่งชาติ </a:t>
            </a:r>
            <a:r>
              <a:rPr lang="th-TH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(1 สถานศึกษา)</a:t>
            </a:r>
            <a:endParaRPr lang="th-TH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10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19"/>
            <a:ext cx="1296144" cy="1730289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300667"/>
            <a:ext cx="734481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สถานศึกษาในจังหวัดเพชรบูรณ์ 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จำแนกตามสังกัด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2304"/>
              </p:ext>
            </p:extLst>
          </p:nvPr>
        </p:nvGraphicFramePr>
        <p:xfrm>
          <a:off x="4572000" y="1196752"/>
          <a:ext cx="4248472" cy="5455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2088"/>
                <a:gridCol w="2376264"/>
                <a:gridCol w="10801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กระทรวงศึกษาธิการ</a:t>
                      </a:r>
                      <a:endParaRPr lang="th-TH" sz="32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สพฐ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สพป</a:t>
                      </a:r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.เพชรบูรณ์ เขต 1 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146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สพฐ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สพป</a:t>
                      </a:r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.เพชรบูรณ์ เขต 2 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156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สพฐ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สพป</a:t>
                      </a:r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.เพชรบูรณ์ เขต 3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193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สพฐ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</a:t>
                      </a:r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ม.40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39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สพฐ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การศึกษาพิเศษ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สอศ.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อาชีวศึกษา</a:t>
                      </a:r>
                      <a:r>
                        <a:rPr lang="th-TH" sz="2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600" b="1" baseline="0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จ.พช</a:t>
                      </a:r>
                      <a:r>
                        <a:rPr lang="th-TH" sz="2600" b="1" baseline="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สป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.ศธ.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กศน</a:t>
                      </a:r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.เพชรบูรณ์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สป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.ศธ.</a:t>
                      </a:r>
                      <a:endParaRPr lang="th-TH" sz="24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ศธจ</a:t>
                      </a:r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.เพชรบูรณ์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55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สกอ</a:t>
                      </a:r>
                      <a:r>
                        <a:rPr lang="th-TH" sz="24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สถาบันอุดมศึกษา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en-US" sz="2600" b="1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2600" b="1" dirty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600400" cy="3474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29" y="58310"/>
            <a:ext cx="720080" cy="108208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6356908"/>
            <a:ext cx="9167564" cy="5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19"/>
            <a:ext cx="1296144" cy="1730289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619672" y="300667"/>
            <a:ext cx="734481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สถานศึกษาในจังหวัดเพชรบูรณ์ 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</a:b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Adobe Fangsong Std R" pitchFamily="18" charset="-128"/>
                <a:cs typeface="TH SarabunPSK" pitchFamily="34" charset="-34"/>
              </a:rPr>
              <a:t>จำแนกตามสังกัด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21500"/>
              </p:ext>
            </p:extLst>
          </p:nvPr>
        </p:nvGraphicFramePr>
        <p:xfrm>
          <a:off x="5364088" y="1628800"/>
          <a:ext cx="3456384" cy="4876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20280"/>
                <a:gridCol w="936104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กระทรวงมหาดไทย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อบจ</a:t>
                      </a: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.เพชรบูรณ์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เทศบาลเมืองเพชรบูรณ์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เทศบาลเมืองหล่มสัก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เทศบาลเมืองวิเชียรบุรี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เทศบาลตำบลนางั่ว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เทศบาลตำบลชนแดน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เทศบาลตำบล</a:t>
                      </a:r>
                      <a:r>
                        <a:rPr lang="th-TH" sz="2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ดงขุย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ศูนย์พัฒนาเด็กเล็ก </a:t>
                      </a:r>
                      <a:r>
                        <a:rPr lang="th-TH" sz="2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อปท</a:t>
                      </a:r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270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284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81410"/>
              </p:ext>
            </p:extLst>
          </p:nvPr>
        </p:nvGraphicFramePr>
        <p:xfrm>
          <a:off x="1176867" y="2057496"/>
          <a:ext cx="3456384" cy="975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20280"/>
                <a:gridCol w="936104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กระทรวงการท่องเที่ยวและกีฬา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สถาบันการพลศึกษา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41988"/>
              </p:ext>
            </p:extLst>
          </p:nvPr>
        </p:nvGraphicFramePr>
        <p:xfrm>
          <a:off x="1199418" y="3356992"/>
          <a:ext cx="3456384" cy="975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20280"/>
                <a:gridCol w="936104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สำนักงานตำรวจแห่งชาติ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โรงเรียน ตชด.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72532"/>
              </p:ext>
            </p:extLst>
          </p:nvPr>
        </p:nvGraphicFramePr>
        <p:xfrm>
          <a:off x="1187624" y="4759423"/>
          <a:ext cx="3456384" cy="1371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20280"/>
                <a:gridCol w="936104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สำนักงานพระพุทธศาสนาแห่งชาติ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สำนักงานพระพุทธศาสนาจังหวัดเพชรบูรณ์ 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2" y="3429000"/>
            <a:ext cx="875487" cy="9000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8" y="2132856"/>
            <a:ext cx="876791" cy="9000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5" y="4958118"/>
            <a:ext cx="813516" cy="97421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0688"/>
            <a:ext cx="900000" cy="90000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-23564" y="6165304"/>
            <a:ext cx="9167564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1484</Words>
  <Application>Microsoft Office PowerPoint</Application>
  <PresentationFormat>นำเสนอทางหน้าจอ (4:3)</PresentationFormat>
  <Paragraphs>564</Paragraphs>
  <Slides>45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7" baseType="lpstr">
      <vt:lpstr>ชุดรูปแบบของ Office</vt:lpstr>
      <vt:lpstr>ธีมของ Office</vt:lpstr>
      <vt:lpstr>งานนำเสนอ PowerPoint</vt:lpstr>
      <vt:lpstr>กระทรวงศึกษาธิการ Ministry Of Education </vt:lpstr>
      <vt:lpstr>กระทรวงศึกษาธิการ  ในจังหวัดเพชรบูรณ์</vt:lpstr>
      <vt:lpstr>งานนำเสนอ PowerPoint</vt:lpstr>
      <vt:lpstr>หน่วยงานทางการศึกษาและสถานศึกษากระทรวงศึกษาธิการ ในจังหวัดเพชรบูรณ์</vt:lpstr>
      <vt:lpstr>หน่วยงานทางการศึกษาและสถานศึกษากระทรวงศึกษาธิการ ในจังหวัดเพชรบูรณ์</vt:lpstr>
      <vt:lpstr>หน่วยงานและสถานศึกษานอกกระทรวงศึกษาธิการ  ในจังหวัดเพชรบูรณ์</vt:lpstr>
      <vt:lpstr>สถานศึกษาในจังหวัดเพชรบูรณ์  จำแนกตามสังกัด</vt:lpstr>
      <vt:lpstr>สถานศึกษาในจังหวัดเพชรบูรณ์  จำแนกตามสังกัด</vt:lpstr>
      <vt:lpstr>ร้อยละของสถานศึกษาในจังหวัดเพชรบูรณ์  </vt:lpstr>
      <vt:lpstr>สถานศึกษาในจังหวัดเพชรบูรณ์  จำแนกตามพื้นที่และสังกัด</vt:lpstr>
      <vt:lpstr>ครู คณาจารย์ และบุคลากรทางการศึกษา จังหวัดเพชรบูรณ์ </vt:lpstr>
      <vt:lpstr>งานนำเสนอ PowerPoint</vt:lpstr>
      <vt:lpstr>นักเรียน นักศึกษา ผู้เรียน  จังหวัดเพชรบูรณ์ </vt:lpstr>
      <vt:lpstr>จำนวนนักเรียน นักศึกษา ผู้เรียน  จังหวัดเพชรบูรณ์  </vt:lpstr>
      <vt:lpstr>สัดส่วนนักเรียน นักศึกษา ผู้เรียน  จังหวัดเพชรบูรณ์ </vt:lpstr>
      <vt:lpstr>จำนวนนักเรียน นักศึกษา ผู้เรียน  จังหวัดเพชรบูรณ์ รายสังกัด</vt:lpstr>
      <vt:lpstr>คุณภาพทางการศึกษา จังหวัดเพชรบูรณ์</vt:lpstr>
      <vt:lpstr>คุณภาพทางการศึกษา จังหวัดเพชรบูรณ์</vt:lpstr>
      <vt:lpstr>คุณภาพทางการศึกษา จังหวัดเพชรบูรณ์</vt:lpstr>
      <vt:lpstr>การเข้าเรียนประจำปีการศึกษา 2561 จังหวัดเพชรบูรณ์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การบูรณาการการจัดการศึกษาร่วมกันในจังหวัดเพชรบูรณ์  หน่วยงานทางการศึกษาสถานศึกษาและหน่วยงานที่เกี่ยวข้องจังหวัดเพชรบูรณ์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Sarabun-Plan</dc:creator>
  <cp:lastModifiedBy>Sarabun-Plan</cp:lastModifiedBy>
  <cp:revision>180</cp:revision>
  <dcterms:created xsi:type="dcterms:W3CDTF">2018-07-19T07:14:17Z</dcterms:created>
  <dcterms:modified xsi:type="dcterms:W3CDTF">2018-07-26T08:18:58Z</dcterms:modified>
</cp:coreProperties>
</file>